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880" r:id="rId2"/>
    <p:sldId id="881" r:id="rId3"/>
    <p:sldId id="882" r:id="rId4"/>
    <p:sldId id="868" r:id="rId5"/>
    <p:sldId id="883" r:id="rId6"/>
    <p:sldId id="837" r:id="rId7"/>
    <p:sldId id="838" r:id="rId8"/>
    <p:sldId id="885" r:id="rId9"/>
    <p:sldId id="839" r:id="rId10"/>
    <p:sldId id="856" r:id="rId11"/>
    <p:sldId id="8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CA76-453C-43F3-A3D3-35F45BD2D3DE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4978-6647-4716-A240-5F3F91CBC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4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dâu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1 -&gt; 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1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58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188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048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7000"/>
          <a:stretch/>
        </p:blipFill>
        <p:spPr>
          <a:xfrm>
            <a:off x="22860" y="4892039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2880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1540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61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632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1852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376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434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1209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99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7E6542-011B-EA39-7F91-45C770F755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47847C9-A3D4-C2D7-051F-1B27C0BD3986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89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2343150"/>
            <a:ext cx="8186057" cy="8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4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4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522043" y="278629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=""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956391" y="508473"/>
            <a:ext cx="966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 trái cây che dấu số nào?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xmlns="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7" name="Rectangle: Rounded Corners 124">
              <a:extLst>
                <a:ext uri="{FF2B5EF4-FFF2-40B4-BE49-F238E27FC236}">
                  <a16:creationId xmlns:a16="http://schemas.microsoft.com/office/drawing/2014/main" xmlns="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29A70F-77A5-47B6-92D5-E946B711F86F}"/>
              </a:ext>
            </a:extLst>
          </p:cNvPr>
          <p:cNvGrpSpPr/>
          <p:nvPr/>
        </p:nvGrpSpPr>
        <p:grpSpPr>
          <a:xfrm>
            <a:off x="1304544" y="3275045"/>
            <a:ext cx="3522215" cy="755779"/>
            <a:chOff x="1141225" y="1194360"/>
            <a:chExt cx="3522215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24" name="Rectangle: Rounded Corners 124">
              <a:extLst>
                <a:ext uri="{FF2B5EF4-FFF2-40B4-BE49-F238E27FC236}">
                  <a16:creationId xmlns:a16="http://schemas.microsoft.com/office/drawing/2014/main" xmlns="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31" name="Rectangle: Rounded Corners 234">
              <a:extLst>
                <a:ext uri="{FF2B5EF4-FFF2-40B4-BE49-F238E27FC236}">
                  <a16:creationId xmlns:a16="http://schemas.microsoft.com/office/drawing/2014/main" xmlns="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678" y="1138335"/>
            <a:ext cx="1337227" cy="9733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166" y="2827859"/>
            <a:ext cx="1409474" cy="12029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8FAA4B2-A78C-E144-9F49-C823AAE63955}"/>
              </a:ext>
            </a:extLst>
          </p:cNvPr>
          <p:cNvSpPr txBox="1"/>
          <p:nvPr/>
        </p:nvSpPr>
        <p:spPr>
          <a:xfrm>
            <a:off x="5642788" y="1516472"/>
            <a:ext cx="1229826" cy="46166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xmlns="" id="{55E089A8-C9DA-46DA-9862-57EAB6DD40D6}"/>
              </a:ext>
            </a:extLst>
          </p:cNvPr>
          <p:cNvSpPr txBox="1"/>
          <p:nvPr/>
        </p:nvSpPr>
        <p:spPr>
          <a:xfrm>
            <a:off x="3637255" y="6611780"/>
            <a:ext cx="5169613" cy="24622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17A54F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17A54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47E1FD-100C-62BF-790D-6666AA32FBB6}"/>
              </a:ext>
            </a:extLst>
          </p:cNvPr>
          <p:cNvSpPr txBox="1"/>
          <p:nvPr/>
        </p:nvSpPr>
        <p:spPr>
          <a:xfrm>
            <a:off x="1548883" y="742950"/>
            <a:ext cx="9134668" cy="36009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77">
              <a:defRPr/>
            </a:pPr>
            <a:r>
              <a:rPr lang="en-US" sz="6600">
                <a:solidFill>
                  <a:srgbClr val="71D400"/>
                </a:solidFill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6600" smtClean="0">
                <a:solidFill>
                  <a:srgbClr val="71D4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</a:p>
          <a:p>
            <a:endParaRPr lang="nl-NL" sz="32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 tổ chức trò chơi "Ai nhanh, ai đúng".</a:t>
            </a:r>
            <a:endParaRPr lang="en-US" sz="32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https</a:t>
            </a:r>
            <a:r>
              <a:rPr lang="nl-NL" sz="32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://wayground.com/join?gc=61146514</a:t>
            </a:r>
            <a:endParaRPr lang="en-US" sz="32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277">
              <a:defRPr/>
            </a:pPr>
            <a:endParaRPr lang="en-US" sz="660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960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: Bùi Thị Luận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3B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8800" y="571500"/>
            <a:ext cx="8164286" cy="1300291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3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hai ngày 29 tháng 9 năm 2025</a:t>
            </a:r>
            <a:endParaRPr lang="en-US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372" y="1257301"/>
            <a:ext cx="2124401" cy="623183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83771" y="1978090"/>
            <a:ext cx="10431625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nl-NL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16: LUYỆN TẬP</a:t>
            </a:r>
            <a:endParaRPr lang="en-US" sz="3300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99201" y="1714500"/>
            <a:ext cx="5878986" cy="22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 ĐỘNG</a:t>
            </a: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541C9C-FCD8-4777-B1DC-5698BB069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E58ED3E-0F5A-4306-A3E5-5850FC57F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0" y="1835315"/>
            <a:ext cx="3842697" cy="5120640"/>
          </a:xfrm>
          <a:prstGeom prst="rect">
            <a:avLst/>
          </a:prstGeom>
        </p:spPr>
      </p:pic>
      <p:pic>
        <p:nvPicPr>
          <p:cNvPr id="31" name="Picture 30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8765B3D1-0C25-4819-87F1-EAAA3E395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8" y="1745248"/>
            <a:ext cx="6142523" cy="5120640"/>
          </a:xfrm>
          <a:prstGeom prst="rect">
            <a:avLst/>
          </a:prstGeom>
        </p:spPr>
      </p:pic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A8E7DF57-A297-4C22-8D79-11070EA0155A}"/>
              </a:ext>
            </a:extLst>
          </p:cNvPr>
          <p:cNvSpPr txBox="1"/>
          <p:nvPr/>
        </p:nvSpPr>
        <p:spPr>
          <a:xfrm>
            <a:off x="1213399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504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ến thắng trò 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6539 0.00764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0089" y="8617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99201" y="1714500"/>
            <a:ext cx="5878986" cy="22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LUYỆN TẬP</a:t>
            </a: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33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="" xmlns:a16="http://schemas.microsoft.com/office/drawing/2014/main" id="{19218D95-74AE-BD97-CEDF-CAAA9A51E219}"/>
              </a:ext>
            </a:extLst>
          </p:cNvPr>
          <p:cNvSpPr txBox="1">
            <a:spLocks noChangeArrowheads="1"/>
          </p:cNvSpPr>
          <p:nvPr/>
        </p:nvSpPr>
        <p:spPr bwMode="auto">
          <a:xfrm rot="20679157">
            <a:off x="133925" y="213654"/>
            <a:ext cx="23408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Bài</a:t>
            </a:r>
            <a:r>
              <a:rPr lang="en-US" altLang="zh-CN" sz="4400" b="1" dirty="0"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字魂5号-无外润黑体" panose="00000500000000000000" pitchFamily="2" charset="-122"/>
              <a:sym typeface="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88B167-02A1-522E-646D-57A8916626B9}"/>
              </a:ext>
            </a:extLst>
          </p:cNvPr>
          <p:cNvSpPr txBox="1"/>
          <p:nvPr/>
        </p:nvSpPr>
        <p:spPr>
          <a:xfrm>
            <a:off x="2192695" y="478466"/>
            <a:ext cx="276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18C87A0-C7CE-4502-910C-B6DF4196960D}"/>
              </a:ext>
            </a:extLst>
          </p:cNvPr>
          <p:cNvSpPr txBox="1"/>
          <p:nvPr/>
        </p:nvSpPr>
        <p:spPr>
          <a:xfrm>
            <a:off x="1140460" y="1868817"/>
            <a:ext cx="11752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2 x 1           3 x 1           4 x 1             5 x 1</a:t>
            </a:r>
          </a:p>
          <a:p>
            <a:pPr algn="l"/>
            <a:r>
              <a:rPr lang="pt-BR" sz="4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2 : 1            3 : 1            4 : 1              5 : 1</a:t>
            </a:r>
          </a:p>
        </p:txBody>
      </p:sp>
    </p:spTree>
    <p:extLst>
      <p:ext uri="{BB962C8B-B14F-4D97-AF65-F5344CB8AC3E}">
        <p14:creationId xmlns=""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7E23249E-5F90-8EF0-CD35-62358FE952DA}"/>
              </a:ext>
            </a:extLst>
          </p:cNvPr>
          <p:cNvGrpSpPr/>
          <p:nvPr/>
        </p:nvGrpSpPr>
        <p:grpSpPr>
          <a:xfrm rot="20679157">
            <a:off x="-391595" y="-385744"/>
            <a:ext cx="2874206" cy="2272144"/>
            <a:chOff x="1742149" y="1414621"/>
            <a:chExt cx="2874206" cy="2272144"/>
          </a:xfrm>
        </p:grpSpPr>
        <p:pic>
          <p:nvPicPr>
            <p:cNvPr id="77" name="图片 6">
              <a:extLst>
                <a:ext uri="{FF2B5EF4-FFF2-40B4-BE49-F238E27FC236}">
                  <a16:creationId xmlns="" xmlns:a16="http://schemas.microsoft.com/office/drawing/2014/main" id="{1593B5A1-14DA-CEBF-8915-9D9CDBCB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78" name="文本框 31">
              <a:extLst>
                <a:ext uri="{FF2B5EF4-FFF2-40B4-BE49-F238E27FC236}">
                  <a16:creationId xmlns="" xmlns:a16="http://schemas.microsoft.com/office/drawing/2014/main" id="{B6CC3A0E-E155-6E39-D178-A98423CAA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D744C3F-DB25-DE5F-E9CD-B0A17F8BF1AD}"/>
              </a:ext>
            </a:extLst>
          </p:cNvPr>
          <p:cNvSpPr txBox="1"/>
          <p:nvPr/>
        </p:nvSpPr>
        <p:spPr>
          <a:xfrm>
            <a:off x="2892490" y="510363"/>
            <a:ext cx="216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111E1F4-CB09-448A-93E0-23C54E95678A}"/>
              </a:ext>
            </a:extLst>
          </p:cNvPr>
          <p:cNvGrpSpPr/>
          <p:nvPr/>
        </p:nvGrpSpPr>
        <p:grpSpPr>
          <a:xfrm>
            <a:off x="4064813" y="1353502"/>
            <a:ext cx="4498437" cy="2167128"/>
            <a:chOff x="375315" y="1406665"/>
            <a:chExt cx="4498437" cy="2167128"/>
          </a:xfrm>
        </p:grpSpPr>
        <p:sp>
          <p:nvSpPr>
            <p:cNvPr id="48" name="Rectangle: Rounded Corners 2">
              <a:extLst>
                <a:ext uri="{FF2B5EF4-FFF2-40B4-BE49-F238E27FC236}">
                  <a16:creationId xmlns:a16="http://schemas.microsoft.com/office/drawing/2014/main" xmlns="" id="{CBE38016-4B24-48A9-83E9-EC8F576E24BC}"/>
                </a:ext>
              </a:extLst>
            </p:cNvPr>
            <p:cNvSpPr/>
            <p:nvPr/>
          </p:nvSpPr>
          <p:spPr>
            <a:xfrm>
              <a:off x="375315" y="1406665"/>
              <a:ext cx="4498437" cy="21671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F56BE34-9E18-445C-A976-561F2A89BD73}"/>
                </a:ext>
              </a:extLst>
            </p:cNvPr>
            <p:cNvSpPr txBox="1"/>
            <p:nvPr/>
          </p:nvSpPr>
          <p:spPr>
            <a:xfrm>
              <a:off x="695177" y="1440777"/>
              <a:ext cx="38940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x 2 = ?</a:t>
              </a:r>
            </a:p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x 2 = 1 + 1</a:t>
              </a:r>
            </a:p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x 2 = 2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3B8C22-F8B6-4A27-8A96-4C0D449FCA32}"/>
              </a:ext>
            </a:extLst>
          </p:cNvPr>
          <p:cNvSpPr txBox="1"/>
          <p:nvPr/>
        </p:nvSpPr>
        <p:spPr>
          <a:xfrm>
            <a:off x="1743740" y="4050008"/>
            <a:ext cx="8697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x 3                  1 x 4</a:t>
            </a:r>
          </a:p>
          <a:p>
            <a:pPr algn="l"/>
            <a:r>
              <a:rPr lang="en-US" sz="4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x 6                  1 x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70729AB-2DFA-055C-EFF6-4327DD042ACA}"/>
              </a:ext>
            </a:extLst>
          </p:cNvPr>
          <p:cNvSpPr txBox="1"/>
          <p:nvPr/>
        </p:nvSpPr>
        <p:spPr>
          <a:xfrm>
            <a:off x="3072810" y="4061637"/>
            <a:ext cx="116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C6E34BB-4F6D-A550-9D89-78DEA1E3C91A}"/>
              </a:ext>
            </a:extLst>
          </p:cNvPr>
          <p:cNvSpPr txBox="1"/>
          <p:nvPr/>
        </p:nvSpPr>
        <p:spPr>
          <a:xfrm>
            <a:off x="3115340" y="4752754"/>
            <a:ext cx="116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ED2610-DFF2-DBDE-E497-E0D8BB4230FD}"/>
              </a:ext>
            </a:extLst>
          </p:cNvPr>
          <p:cNvSpPr txBox="1"/>
          <p:nvPr/>
        </p:nvSpPr>
        <p:spPr>
          <a:xfrm>
            <a:off x="6772940" y="4029740"/>
            <a:ext cx="116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3CB7656-6135-9BDE-309E-68504590433E}"/>
              </a:ext>
            </a:extLst>
          </p:cNvPr>
          <p:cNvSpPr txBox="1"/>
          <p:nvPr/>
        </p:nvSpPr>
        <p:spPr>
          <a:xfrm>
            <a:off x="6815470" y="4742121"/>
            <a:ext cx="116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</a:t>
            </a:r>
          </a:p>
        </p:txBody>
      </p:sp>
    </p:spTree>
    <p:extLst>
      <p:ext uri="{BB962C8B-B14F-4D97-AF65-F5344CB8AC3E}">
        <p14:creationId xmlns="" xmlns:p14="http://schemas.microsoft.com/office/powerpoint/2010/main" val="900123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EE2397-BFA1-4884-B088-9C04E8E8C4C2}"/>
              </a:ext>
            </a:extLst>
          </p:cNvPr>
          <p:cNvSpPr txBox="1"/>
          <p:nvPr/>
        </p:nvSpPr>
        <p:spPr>
          <a:xfrm flipH="1">
            <a:off x="1984247" y="1474436"/>
            <a:ext cx="6656830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chính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="" xmlns:a16="http://schemas.microsoft.com/office/drawing/2014/main" id="{11D57EA4-101C-8C72-87F4-DD736FAD37B9}"/>
              </a:ext>
            </a:extLst>
          </p:cNvPr>
          <p:cNvSpPr txBox="1"/>
          <p:nvPr/>
        </p:nvSpPr>
        <p:spPr>
          <a:xfrm>
            <a:off x="2488623" y="167170"/>
            <a:ext cx="1179606" cy="92621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71ABDC-C90B-63A4-2BA3-35BAD22CCF43}"/>
              </a:ext>
            </a:extLst>
          </p:cNvPr>
          <p:cNvGrpSpPr/>
          <p:nvPr/>
        </p:nvGrpSpPr>
        <p:grpSpPr>
          <a:xfrm rot="20679157">
            <a:off x="-466023" y="-640925"/>
            <a:ext cx="2874206" cy="2272144"/>
            <a:chOff x="1742149" y="1414621"/>
            <a:chExt cx="2874206" cy="2272144"/>
          </a:xfrm>
        </p:grpSpPr>
        <p:pic>
          <p:nvPicPr>
            <p:cNvPr id="5" name="图片 6">
              <a:extLst>
                <a:ext uri="{FF2B5EF4-FFF2-40B4-BE49-F238E27FC236}">
                  <a16:creationId xmlns="" xmlns:a16="http://schemas.microsoft.com/office/drawing/2014/main" id="{3A99B458-5A74-0C86-5626-B2651D73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9" name="文本框 31">
              <a:extLst>
                <a:ext uri="{FF2B5EF4-FFF2-40B4-BE49-F238E27FC236}">
                  <a16:creationId xmlns="" xmlns:a16="http://schemas.microsoft.com/office/drawing/2014/main" id="{B1DD4175-72FA-E6B0-9319-72D846F9F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49AE20-BF7F-4E2D-BB3E-0CAAD929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31" y="1657540"/>
            <a:ext cx="9555766" cy="4348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167</Words>
  <Application>Microsoft Office PowerPoint</Application>
  <PresentationFormat>Custom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SAMSUNG</cp:lastModifiedBy>
  <cp:revision>54</cp:revision>
  <dcterms:created xsi:type="dcterms:W3CDTF">2022-05-07T08:29:24Z</dcterms:created>
  <dcterms:modified xsi:type="dcterms:W3CDTF">2025-09-25T14:25:32Z</dcterms:modified>
</cp:coreProperties>
</file>