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8"/>
  </p:notesMasterIdLst>
  <p:handoutMasterIdLst>
    <p:handoutMasterId r:id="rId19"/>
  </p:handoutMasterIdLst>
  <p:sldIdLst>
    <p:sldId id="487" r:id="rId4"/>
    <p:sldId id="488" r:id="rId5"/>
    <p:sldId id="354" r:id="rId6"/>
    <p:sldId id="503" r:id="rId7"/>
    <p:sldId id="498" r:id="rId8"/>
    <p:sldId id="549" r:id="rId9"/>
    <p:sldId id="539" r:id="rId10"/>
    <p:sldId id="541" r:id="rId11"/>
    <p:sldId id="544" r:id="rId12"/>
    <p:sldId id="524" r:id="rId13"/>
    <p:sldId id="551" r:id="rId14"/>
    <p:sldId id="552" r:id="rId15"/>
    <p:sldId id="557" r:id="rId16"/>
    <p:sldId id="55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BF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38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E6DFA-1D23-4990-83D3-E2DED816A36D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04A8B-662A-4ABB-BB0E-3F54C46CC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2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21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93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18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21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86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00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smConfetti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63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760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90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790805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14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98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60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0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268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74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76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36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23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89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05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81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86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5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56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63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90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76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31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3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C11C4C31-3BF1-41BF-9EBE-DB8CE50D56C4}" type="datetimeFigureOut">
              <a:rPr lang="zh-CN" altLang="en-US" smtClean="0"/>
              <a:pPr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61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21" r:id="rId14"/>
    <p:sldLayoutId id="21474837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3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3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2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audio" Target="../media/audio10.wav"/><Relationship Id="rId5" Type="http://schemas.openxmlformats.org/officeDocument/2006/relationships/image" Target="../media/image21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audio" Target="../media/audio10.wav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9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71451"/>
            <a:ext cx="12192000" cy="6486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5056" y="818455"/>
            <a:ext cx="9587344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MÔN:ĐẠO ĐỨC</a:t>
            </a:r>
          </a:p>
          <a:p>
            <a:pPr algn="ctr"/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TUẦN 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27</a:t>
            </a: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- LỚP 3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007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9388" y="1543050"/>
            <a:ext cx="67532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5032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6" y="366803"/>
            <a:ext cx="10834255" cy="60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00">
        <p15:prstTrans prst="origami"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98" y="401782"/>
            <a:ext cx="10989629" cy="61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08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709" y="225083"/>
            <a:ext cx="11215287" cy="454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09489" y="4937760"/>
            <a:ext cx="117043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 GDQPAN: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 bật được sức mạnh của sự đoàn kết.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*QCN: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-Quyền được bảo vệ chống lại sự can thiệp vào đời tư.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Quyền được tôn trọng và lắng nghe ý kiến.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Bổn phận đối với cộng đồng, xã hội.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73" y="588818"/>
            <a:ext cx="11522254" cy="56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0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sp>
        <p:nvSpPr>
          <p:cNvPr id="19" name="Title 1"/>
          <p:cNvSpPr txBox="1"/>
          <p:nvPr/>
        </p:nvSpPr>
        <p:spPr>
          <a:xfrm>
            <a:off x="692458" y="3915682"/>
            <a:ext cx="11159230" cy="14456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096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16723" y="0"/>
            <a:ext cx="10906406" cy="16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3200" b="1" dirty="0">
                <a:ea typeface="VNI-Times" pitchFamily="2" charset="0"/>
                <a:cs typeface="Times New Roman" panose="02020603050405020304" pitchFamily="18" charset="0"/>
              </a:rPr>
              <a:t>Thứ Tư</a:t>
            </a:r>
            <a:r>
              <a:rPr lang="vi-VN" sz="3200" b="1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a typeface="VNI-Times" pitchFamily="2" charset="0"/>
                <a:cs typeface="Times New Roman" panose="02020603050405020304" pitchFamily="18" charset="0"/>
              </a:rPr>
              <a:t>ngày 16 </a:t>
            </a:r>
            <a:r>
              <a:rPr lang="vi-VN" sz="3200" b="1" dirty="0">
                <a:ea typeface="VNI-Times" pitchFamily="2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ea typeface="VNI-Times" pitchFamily="2" charset="0"/>
                <a:cs typeface="Times New Roman" panose="02020603050405020304" pitchFamily="18" charset="0"/>
              </a:rPr>
              <a:t> 4 </a:t>
            </a:r>
            <a:r>
              <a:rPr lang="vi-VN" sz="3200" b="1" dirty="0">
                <a:ea typeface="VNI-Times" pitchFamily="2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ea typeface="VNI-Times" pitchFamily="2" charset="0"/>
                <a:cs typeface="Times New Roman" panose="02020603050405020304" pitchFamily="18" charset="0"/>
              </a:rPr>
              <a:t> 2025</a:t>
            </a:r>
          </a:p>
          <a:p>
            <a:pPr algn="ctr" eaLnBrk="1" hangingPunct="1"/>
            <a:r>
              <a:rPr lang="vi-VN" sz="3200" b="1" dirty="0">
                <a:ea typeface="VNI-Times" pitchFamily="2" charset="0"/>
                <a:cs typeface="Times New Roman" panose="02020603050405020304" pitchFamily="18" charset="0"/>
              </a:rPr>
              <a:t>ĐẠO ĐỨC</a:t>
            </a:r>
          </a:p>
          <a:p>
            <a:pPr algn="ctr" eaLnBrk="1" hangingPunct="1"/>
            <a:r>
              <a:rPr lang="vi-VN" sz="3200" b="1" dirty="0">
                <a:ea typeface="VNI-Times" pitchFamily="2" charset="0"/>
                <a:cs typeface="Times New Roman" panose="02020603050405020304" pitchFamily="18" charset="0"/>
              </a:rPr>
              <a:t>TIẾT 30. XỬ LÍ BẤT HÒA VỚI BẠN BÈ</a:t>
            </a:r>
            <a:r>
              <a:rPr lang="en-US" sz="3200" b="1" dirty="0">
                <a:ea typeface="VNI-Times" pitchFamily="2" charset="0"/>
                <a:cs typeface="Times New Roman" panose="02020603050405020304" pitchFamily="18" charset="0"/>
              </a:rPr>
              <a:t> - T4</a:t>
            </a:r>
            <a:endParaRPr lang="vi-VN" sz="3200" b="1" dirty="0"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593" y="1618905"/>
            <a:ext cx="117088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15" name="Picture 7" descr="J01240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963" y="5597525"/>
            <a:ext cx="20510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757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4.44444E-6 L -2.70833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67000" y="-280332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8933" y="2061574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Khởi</a:t>
            </a:r>
            <a:r>
              <a:rPr kumimoji="0" lang="en-US" sz="8000" b="1" i="0" u="none" strike="noStrike" kern="1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 </a:t>
            </a:r>
            <a:r>
              <a:rPr kumimoji="0" lang="en-US" sz="8000" b="1" i="0" u="none" strike="noStrike" kern="1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động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Times New Roman" panose="020206030504050203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151" y="253218"/>
            <a:ext cx="10994153" cy="62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088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3368224" y="136626"/>
            <a:ext cx="6082846" cy="71783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HOẠT ĐỘNG 2: 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1034755"/>
            <a:ext cx="6075045" cy="3048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807" y="3828566"/>
            <a:ext cx="6350612" cy="2839520"/>
          </a:xfrm>
          <a:prstGeom prst="rect">
            <a:avLst/>
          </a:prstGeom>
        </p:spPr>
      </p:pic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396865" y="4638229"/>
            <a:ext cx="4558147" cy="1537487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Thảo luận nhóm 4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- KT Mảnh ghép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0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44" y="346364"/>
            <a:ext cx="10449719" cy="59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4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90" y="185738"/>
            <a:ext cx="11219798" cy="63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4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01" y="110837"/>
            <a:ext cx="6374080" cy="2803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864" y="3038907"/>
            <a:ext cx="7204754" cy="362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35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45" y="332509"/>
            <a:ext cx="10450164" cy="59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418AB3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105</Words>
  <Application>Microsoft Office PowerPoint</Application>
  <PresentationFormat>Widescreen</PresentationFormat>
  <Paragraphs>16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Arial</vt:lpstr>
      <vt:lpstr>Arial-Rounded</vt:lpstr>
      <vt:lpstr>Calibri</vt:lpstr>
      <vt:lpstr>Calibri Light</vt:lpstr>
      <vt:lpstr>Times New Roman</vt:lpstr>
      <vt:lpstr>VNI-Times</vt:lpstr>
      <vt:lpstr>印品黑体</vt:lpstr>
      <vt:lpstr>1_Office 主题​​</vt:lpstr>
      <vt:lpstr>3_Office Theme</vt:lpstr>
      <vt:lpstr>9_www.33ppt.com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BÙI THỊ THU HẰNG (221001306)</cp:lastModifiedBy>
  <cp:revision>90</cp:revision>
  <cp:lastPrinted>2023-04-02T21:28:53Z</cp:lastPrinted>
  <dcterms:created xsi:type="dcterms:W3CDTF">2021-06-12T02:50:33Z</dcterms:created>
  <dcterms:modified xsi:type="dcterms:W3CDTF">2025-04-20T03:02:32Z</dcterms:modified>
</cp:coreProperties>
</file>