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0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5"/>
      <p:bold r:id="rId16"/>
      <p:italic r:id="rId17"/>
      <p:bold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Hind" panose="02000000000000000000" pitchFamily="2" charset="0"/>
      <p:regular r:id="rId27"/>
      <p:bold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hGvI5uZ1sJ4MjhLPAMf+wXoJTg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96719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1" name="Google Shape;5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2617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3" name="Google Shape;71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4069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9" name="Google Shape;72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3463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5" name="Google Shape;745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4964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0" name="Google Shape;6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2310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5" name="Google Shape;6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435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9" name="Google Shape;6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8442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5" name="Google Shape;6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 sau slides này chuyển sang sachmem.vn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9264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3" name="Google Shape;6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5568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9" name="Google Shape;6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- sau slides này chuyển sang sachmem.vn.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0183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1" name="Google Shape;68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1208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7" name="Google Shape;6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649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ctrTitle"/>
          </p:nvPr>
        </p:nvSpPr>
        <p:spPr>
          <a:xfrm>
            <a:off x="720000" y="1517775"/>
            <a:ext cx="43167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subTitle" idx="1"/>
          </p:nvPr>
        </p:nvSpPr>
        <p:spPr>
          <a:xfrm>
            <a:off x="716575" y="3174225"/>
            <a:ext cx="43236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9D6ED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3842395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/>
          <p:nvPr/>
        </p:nvSpPr>
        <p:spPr>
          <a:xfrm>
            <a:off x="1887808" y="42166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/>
          <p:nvPr/>
        </p:nvSpPr>
        <p:spPr>
          <a:xfrm>
            <a:off x="732308" y="7605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2"/>
          <p:cNvSpPr/>
          <p:nvPr/>
        </p:nvSpPr>
        <p:spPr>
          <a:xfrm>
            <a:off x="7705895" y="9254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2"/>
          <p:cNvSpPr/>
          <p:nvPr/>
        </p:nvSpPr>
        <p:spPr>
          <a:xfrm>
            <a:off x="4332145" y="40270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2"/>
          <p:cNvSpPr/>
          <p:nvPr/>
        </p:nvSpPr>
        <p:spPr>
          <a:xfrm>
            <a:off x="3983570" y="45087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2"/>
          <p:cNvSpPr/>
          <p:nvPr/>
        </p:nvSpPr>
        <p:spPr>
          <a:xfrm>
            <a:off x="6785570" y="4452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2"/>
          <p:cNvSpPr/>
          <p:nvPr/>
        </p:nvSpPr>
        <p:spPr>
          <a:xfrm rot="198691">
            <a:off x="2911605" y="3935940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2"/>
          <p:cNvSpPr/>
          <p:nvPr/>
        </p:nvSpPr>
        <p:spPr>
          <a:xfrm rot="-4032455">
            <a:off x="2158744" y="325151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2"/>
          <p:cNvSpPr/>
          <p:nvPr/>
        </p:nvSpPr>
        <p:spPr>
          <a:xfrm rot="5400000">
            <a:off x="498726" y="323770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2"/>
          <p:cNvSpPr/>
          <p:nvPr/>
        </p:nvSpPr>
        <p:spPr>
          <a:xfrm rot="5400000">
            <a:off x="724088" y="4851032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2"/>
          <p:cNvSpPr/>
          <p:nvPr/>
        </p:nvSpPr>
        <p:spPr>
          <a:xfrm rot="5400000">
            <a:off x="6323736" y="1404132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2"/>
          <p:cNvSpPr/>
          <p:nvPr/>
        </p:nvSpPr>
        <p:spPr>
          <a:xfrm rot="684164">
            <a:off x="3188272" y="934466"/>
            <a:ext cx="85510" cy="1716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2"/>
          <p:cNvSpPr/>
          <p:nvPr/>
        </p:nvSpPr>
        <p:spPr>
          <a:xfrm rot="1746969">
            <a:off x="1761996" y="949785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2"/>
          <p:cNvSpPr/>
          <p:nvPr/>
        </p:nvSpPr>
        <p:spPr>
          <a:xfrm rot="684164">
            <a:off x="8497547" y="510316"/>
            <a:ext cx="85510" cy="1716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2"/>
          <p:cNvSpPr/>
          <p:nvPr/>
        </p:nvSpPr>
        <p:spPr>
          <a:xfrm>
            <a:off x="7659345" y="43888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2"/>
          <p:cNvSpPr/>
          <p:nvPr/>
        </p:nvSpPr>
        <p:spPr>
          <a:xfrm rot="5400000">
            <a:off x="8078551" y="3937478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2"/>
          <p:cNvSpPr/>
          <p:nvPr/>
        </p:nvSpPr>
        <p:spPr>
          <a:xfrm rot="198691">
            <a:off x="5522455" y="17778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 3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2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2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2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32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32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2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2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2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2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2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2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2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7" name="Google Shape;167;p33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3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3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3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3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3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3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3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3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3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3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 2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82" name="Google Shape;182;p3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3" name="Google Shape;183;p3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 3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98" name="Google Shape;198;p35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9" name="Google Shape;199;p35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5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5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5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5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5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5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5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5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5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5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 4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4" name="Google Shape;214;p36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5" name="Google Shape;215;p36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6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6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6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6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6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6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6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6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6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6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7"/>
          <p:cNvSpPr txBox="1">
            <a:spLocks noGrp="1"/>
          </p:cNvSpPr>
          <p:nvPr>
            <p:ph type="subTitle" idx="1"/>
          </p:nvPr>
        </p:nvSpPr>
        <p:spPr>
          <a:xfrm>
            <a:off x="1202250" y="2906700"/>
            <a:ext cx="67395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1433325" y="1866575"/>
            <a:ext cx="6277500" cy="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31" name="Google Shape;231;p37"/>
          <p:cNvGrpSpPr/>
          <p:nvPr/>
        </p:nvGrpSpPr>
        <p:grpSpPr>
          <a:xfrm rot="6215510">
            <a:off x="4364858" y="-774945"/>
            <a:ext cx="1010651" cy="3417405"/>
            <a:chOff x="2225275" y="2084325"/>
            <a:chExt cx="457800" cy="1548000"/>
          </a:xfrm>
        </p:grpSpPr>
        <p:sp>
          <p:nvSpPr>
            <p:cNvPr id="232" name="Google Shape;232;p37"/>
            <p:cNvSpPr/>
            <p:nvPr/>
          </p:nvSpPr>
          <p:spPr>
            <a:xfrm>
              <a:off x="2305325" y="2562950"/>
              <a:ext cx="55400" cy="43625"/>
            </a:xfrm>
            <a:custGeom>
              <a:avLst/>
              <a:gdLst/>
              <a:ahLst/>
              <a:cxnLst/>
              <a:rect l="l" t="t" r="r" b="b"/>
              <a:pathLst>
                <a:path w="2216" h="1745" extrusionOk="0">
                  <a:moveTo>
                    <a:pt x="477" y="0"/>
                  </a:moveTo>
                  <a:cubicBezTo>
                    <a:pt x="358" y="0"/>
                    <a:pt x="251" y="24"/>
                    <a:pt x="132" y="60"/>
                  </a:cubicBezTo>
                  <a:cubicBezTo>
                    <a:pt x="96" y="72"/>
                    <a:pt x="96" y="107"/>
                    <a:pt x="84" y="131"/>
                  </a:cubicBezTo>
                  <a:cubicBezTo>
                    <a:pt x="1" y="369"/>
                    <a:pt x="37" y="596"/>
                    <a:pt x="168" y="798"/>
                  </a:cubicBezTo>
                  <a:cubicBezTo>
                    <a:pt x="168" y="834"/>
                    <a:pt x="180" y="858"/>
                    <a:pt x="203" y="881"/>
                  </a:cubicBezTo>
                  <a:cubicBezTo>
                    <a:pt x="251" y="1024"/>
                    <a:pt x="322" y="1155"/>
                    <a:pt x="418" y="1274"/>
                  </a:cubicBezTo>
                  <a:cubicBezTo>
                    <a:pt x="501" y="1381"/>
                    <a:pt x="596" y="1500"/>
                    <a:pt x="739" y="1536"/>
                  </a:cubicBezTo>
                  <a:cubicBezTo>
                    <a:pt x="763" y="1584"/>
                    <a:pt x="811" y="1620"/>
                    <a:pt x="858" y="1631"/>
                  </a:cubicBezTo>
                  <a:cubicBezTo>
                    <a:pt x="882" y="1655"/>
                    <a:pt x="906" y="1667"/>
                    <a:pt x="942" y="1667"/>
                  </a:cubicBezTo>
                  <a:cubicBezTo>
                    <a:pt x="1002" y="1728"/>
                    <a:pt x="1075" y="1744"/>
                    <a:pt x="1151" y="1744"/>
                  </a:cubicBezTo>
                  <a:cubicBezTo>
                    <a:pt x="1180" y="1744"/>
                    <a:pt x="1210" y="1742"/>
                    <a:pt x="1239" y="1739"/>
                  </a:cubicBezTo>
                  <a:cubicBezTo>
                    <a:pt x="1250" y="1741"/>
                    <a:pt x="1261" y="1742"/>
                    <a:pt x="1271" y="1742"/>
                  </a:cubicBezTo>
                  <a:cubicBezTo>
                    <a:pt x="1316" y="1742"/>
                    <a:pt x="1355" y="1722"/>
                    <a:pt x="1394" y="1703"/>
                  </a:cubicBezTo>
                  <a:cubicBezTo>
                    <a:pt x="1406" y="1703"/>
                    <a:pt x="1418" y="1704"/>
                    <a:pt x="1430" y="1704"/>
                  </a:cubicBezTo>
                  <a:cubicBezTo>
                    <a:pt x="1744" y="1704"/>
                    <a:pt x="1973" y="1552"/>
                    <a:pt x="2180" y="1334"/>
                  </a:cubicBezTo>
                  <a:cubicBezTo>
                    <a:pt x="2215" y="1286"/>
                    <a:pt x="2204" y="1239"/>
                    <a:pt x="2144" y="1215"/>
                  </a:cubicBezTo>
                  <a:cubicBezTo>
                    <a:pt x="2061" y="1167"/>
                    <a:pt x="1965" y="1131"/>
                    <a:pt x="1858" y="1119"/>
                  </a:cubicBezTo>
                  <a:cubicBezTo>
                    <a:pt x="1823" y="1084"/>
                    <a:pt x="1775" y="1084"/>
                    <a:pt x="1727" y="1084"/>
                  </a:cubicBezTo>
                  <a:lnTo>
                    <a:pt x="1239" y="786"/>
                  </a:lnTo>
                  <a:cubicBezTo>
                    <a:pt x="1108" y="667"/>
                    <a:pt x="1025" y="512"/>
                    <a:pt x="870" y="417"/>
                  </a:cubicBezTo>
                  <a:cubicBezTo>
                    <a:pt x="787" y="322"/>
                    <a:pt x="703" y="227"/>
                    <a:pt x="632" y="107"/>
                  </a:cubicBezTo>
                  <a:cubicBezTo>
                    <a:pt x="596" y="48"/>
                    <a:pt x="549" y="12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7"/>
            <p:cNvSpPr/>
            <p:nvPr/>
          </p:nvSpPr>
          <p:spPr>
            <a:xfrm>
              <a:off x="2644375" y="2694400"/>
              <a:ext cx="38700" cy="36650"/>
            </a:xfrm>
            <a:custGeom>
              <a:avLst/>
              <a:gdLst/>
              <a:ahLst/>
              <a:cxnLst/>
              <a:rect l="l" t="t" r="r" b="b"/>
              <a:pathLst>
                <a:path w="1548" h="1466" extrusionOk="0">
                  <a:moveTo>
                    <a:pt x="107" y="362"/>
                  </a:moveTo>
                  <a:cubicBezTo>
                    <a:pt x="107" y="362"/>
                    <a:pt x="107" y="374"/>
                    <a:pt x="95" y="374"/>
                  </a:cubicBezTo>
                  <a:cubicBezTo>
                    <a:pt x="95" y="362"/>
                    <a:pt x="95" y="362"/>
                    <a:pt x="95" y="362"/>
                  </a:cubicBezTo>
                  <a:close/>
                  <a:moveTo>
                    <a:pt x="941" y="398"/>
                  </a:moveTo>
                  <a:cubicBezTo>
                    <a:pt x="941" y="398"/>
                    <a:pt x="953" y="410"/>
                    <a:pt x="953" y="410"/>
                  </a:cubicBezTo>
                  <a:cubicBezTo>
                    <a:pt x="953" y="410"/>
                    <a:pt x="941" y="422"/>
                    <a:pt x="941" y="433"/>
                  </a:cubicBezTo>
                  <a:cubicBezTo>
                    <a:pt x="941" y="422"/>
                    <a:pt x="941" y="410"/>
                    <a:pt x="941" y="398"/>
                  </a:cubicBezTo>
                  <a:close/>
                  <a:moveTo>
                    <a:pt x="108" y="1"/>
                  </a:moveTo>
                  <a:cubicBezTo>
                    <a:pt x="85" y="1"/>
                    <a:pt x="69" y="16"/>
                    <a:pt x="60" y="52"/>
                  </a:cubicBezTo>
                  <a:cubicBezTo>
                    <a:pt x="60" y="112"/>
                    <a:pt x="60" y="183"/>
                    <a:pt x="60" y="243"/>
                  </a:cubicBezTo>
                  <a:cubicBezTo>
                    <a:pt x="12" y="326"/>
                    <a:pt x="0" y="410"/>
                    <a:pt x="60" y="493"/>
                  </a:cubicBezTo>
                  <a:lnTo>
                    <a:pt x="48" y="493"/>
                  </a:lnTo>
                  <a:cubicBezTo>
                    <a:pt x="72" y="600"/>
                    <a:pt x="119" y="672"/>
                    <a:pt x="226" y="707"/>
                  </a:cubicBezTo>
                  <a:cubicBezTo>
                    <a:pt x="238" y="755"/>
                    <a:pt x="262" y="791"/>
                    <a:pt x="298" y="814"/>
                  </a:cubicBezTo>
                  <a:cubicBezTo>
                    <a:pt x="441" y="993"/>
                    <a:pt x="607" y="1136"/>
                    <a:pt x="822" y="1231"/>
                  </a:cubicBezTo>
                  <a:cubicBezTo>
                    <a:pt x="941" y="1303"/>
                    <a:pt x="1060" y="1374"/>
                    <a:pt x="1179" y="1445"/>
                  </a:cubicBezTo>
                  <a:cubicBezTo>
                    <a:pt x="1201" y="1459"/>
                    <a:pt x="1222" y="1466"/>
                    <a:pt x="1241" y="1466"/>
                  </a:cubicBezTo>
                  <a:cubicBezTo>
                    <a:pt x="1272" y="1466"/>
                    <a:pt x="1299" y="1447"/>
                    <a:pt x="1322" y="1410"/>
                  </a:cubicBezTo>
                  <a:cubicBezTo>
                    <a:pt x="1334" y="1398"/>
                    <a:pt x="1346" y="1386"/>
                    <a:pt x="1357" y="1374"/>
                  </a:cubicBezTo>
                  <a:cubicBezTo>
                    <a:pt x="1381" y="1362"/>
                    <a:pt x="1393" y="1326"/>
                    <a:pt x="1393" y="1303"/>
                  </a:cubicBezTo>
                  <a:cubicBezTo>
                    <a:pt x="1393" y="1291"/>
                    <a:pt x="1393" y="1279"/>
                    <a:pt x="1393" y="1267"/>
                  </a:cubicBezTo>
                  <a:cubicBezTo>
                    <a:pt x="1453" y="1160"/>
                    <a:pt x="1512" y="1041"/>
                    <a:pt x="1500" y="910"/>
                  </a:cubicBezTo>
                  <a:cubicBezTo>
                    <a:pt x="1524" y="898"/>
                    <a:pt x="1524" y="874"/>
                    <a:pt x="1524" y="838"/>
                  </a:cubicBezTo>
                  <a:cubicBezTo>
                    <a:pt x="1548" y="672"/>
                    <a:pt x="1500" y="505"/>
                    <a:pt x="1429" y="350"/>
                  </a:cubicBezTo>
                  <a:cubicBezTo>
                    <a:pt x="1399" y="300"/>
                    <a:pt x="1369" y="250"/>
                    <a:pt x="1310" y="250"/>
                  </a:cubicBezTo>
                  <a:cubicBezTo>
                    <a:pt x="1299" y="250"/>
                    <a:pt x="1287" y="251"/>
                    <a:pt x="1274" y="255"/>
                  </a:cubicBezTo>
                  <a:cubicBezTo>
                    <a:pt x="1226" y="273"/>
                    <a:pt x="1176" y="276"/>
                    <a:pt x="1124" y="276"/>
                  </a:cubicBezTo>
                  <a:cubicBezTo>
                    <a:pt x="1098" y="276"/>
                    <a:pt x="1071" y="275"/>
                    <a:pt x="1045" y="275"/>
                  </a:cubicBezTo>
                  <a:cubicBezTo>
                    <a:pt x="1018" y="275"/>
                    <a:pt x="991" y="276"/>
                    <a:pt x="965" y="279"/>
                  </a:cubicBezTo>
                  <a:cubicBezTo>
                    <a:pt x="774" y="231"/>
                    <a:pt x="595" y="183"/>
                    <a:pt x="417" y="100"/>
                  </a:cubicBezTo>
                  <a:cubicBezTo>
                    <a:pt x="334" y="52"/>
                    <a:pt x="226" y="29"/>
                    <a:pt x="131" y="5"/>
                  </a:cubicBezTo>
                  <a:cubicBezTo>
                    <a:pt x="123" y="2"/>
                    <a:pt x="115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7"/>
            <p:cNvSpPr/>
            <p:nvPr/>
          </p:nvSpPr>
          <p:spPr>
            <a:xfrm>
              <a:off x="2225275" y="2904800"/>
              <a:ext cx="59550" cy="59675"/>
            </a:xfrm>
            <a:custGeom>
              <a:avLst/>
              <a:gdLst/>
              <a:ahLst/>
              <a:cxnLst/>
              <a:rect l="l" t="t" r="r" b="b"/>
              <a:pathLst>
                <a:path w="2382" h="2387" extrusionOk="0">
                  <a:moveTo>
                    <a:pt x="2051" y="0"/>
                  </a:moveTo>
                  <a:cubicBezTo>
                    <a:pt x="2022" y="0"/>
                    <a:pt x="1986" y="39"/>
                    <a:pt x="1917" y="114"/>
                  </a:cubicBezTo>
                  <a:cubicBezTo>
                    <a:pt x="1905" y="126"/>
                    <a:pt x="1905" y="126"/>
                    <a:pt x="1905" y="138"/>
                  </a:cubicBezTo>
                  <a:cubicBezTo>
                    <a:pt x="1786" y="257"/>
                    <a:pt x="1715" y="411"/>
                    <a:pt x="1607" y="542"/>
                  </a:cubicBezTo>
                  <a:cubicBezTo>
                    <a:pt x="1346" y="792"/>
                    <a:pt x="1060" y="1030"/>
                    <a:pt x="762" y="1233"/>
                  </a:cubicBezTo>
                  <a:cubicBezTo>
                    <a:pt x="750" y="1245"/>
                    <a:pt x="726" y="1269"/>
                    <a:pt x="715" y="1281"/>
                  </a:cubicBezTo>
                  <a:cubicBezTo>
                    <a:pt x="595" y="1352"/>
                    <a:pt x="476" y="1411"/>
                    <a:pt x="357" y="1483"/>
                  </a:cubicBezTo>
                  <a:cubicBezTo>
                    <a:pt x="107" y="1495"/>
                    <a:pt x="0" y="1662"/>
                    <a:pt x="24" y="1864"/>
                  </a:cubicBezTo>
                  <a:cubicBezTo>
                    <a:pt x="24" y="1923"/>
                    <a:pt x="24" y="1983"/>
                    <a:pt x="24" y="2043"/>
                  </a:cubicBezTo>
                  <a:cubicBezTo>
                    <a:pt x="24" y="2173"/>
                    <a:pt x="83" y="2257"/>
                    <a:pt x="214" y="2281"/>
                  </a:cubicBezTo>
                  <a:cubicBezTo>
                    <a:pt x="232" y="2307"/>
                    <a:pt x="257" y="2321"/>
                    <a:pt x="288" y="2321"/>
                  </a:cubicBezTo>
                  <a:cubicBezTo>
                    <a:pt x="299" y="2321"/>
                    <a:pt x="310" y="2319"/>
                    <a:pt x="322" y="2316"/>
                  </a:cubicBezTo>
                  <a:lnTo>
                    <a:pt x="369" y="2328"/>
                  </a:lnTo>
                  <a:cubicBezTo>
                    <a:pt x="438" y="2368"/>
                    <a:pt x="509" y="2386"/>
                    <a:pt x="582" y="2386"/>
                  </a:cubicBezTo>
                  <a:cubicBezTo>
                    <a:pt x="661" y="2386"/>
                    <a:pt x="741" y="2365"/>
                    <a:pt x="822" y="2328"/>
                  </a:cubicBezTo>
                  <a:cubicBezTo>
                    <a:pt x="857" y="2328"/>
                    <a:pt x="905" y="2328"/>
                    <a:pt x="929" y="2281"/>
                  </a:cubicBezTo>
                  <a:lnTo>
                    <a:pt x="965" y="2281"/>
                  </a:lnTo>
                  <a:cubicBezTo>
                    <a:pt x="1012" y="2281"/>
                    <a:pt x="1048" y="2281"/>
                    <a:pt x="1072" y="2233"/>
                  </a:cubicBezTo>
                  <a:lnTo>
                    <a:pt x="1119" y="2233"/>
                  </a:lnTo>
                  <a:cubicBezTo>
                    <a:pt x="1155" y="2233"/>
                    <a:pt x="1191" y="2221"/>
                    <a:pt x="1215" y="2185"/>
                  </a:cubicBezTo>
                  <a:cubicBezTo>
                    <a:pt x="1286" y="2185"/>
                    <a:pt x="1346" y="2162"/>
                    <a:pt x="1405" y="2126"/>
                  </a:cubicBezTo>
                  <a:cubicBezTo>
                    <a:pt x="1465" y="2102"/>
                    <a:pt x="1524" y="2090"/>
                    <a:pt x="1560" y="2031"/>
                  </a:cubicBezTo>
                  <a:cubicBezTo>
                    <a:pt x="1703" y="1995"/>
                    <a:pt x="1810" y="1912"/>
                    <a:pt x="1917" y="1828"/>
                  </a:cubicBezTo>
                  <a:cubicBezTo>
                    <a:pt x="2024" y="1757"/>
                    <a:pt x="2131" y="1673"/>
                    <a:pt x="2167" y="1531"/>
                  </a:cubicBezTo>
                  <a:cubicBezTo>
                    <a:pt x="2179" y="1519"/>
                    <a:pt x="2203" y="1507"/>
                    <a:pt x="2215" y="1483"/>
                  </a:cubicBezTo>
                  <a:cubicBezTo>
                    <a:pt x="2334" y="1423"/>
                    <a:pt x="2310" y="1304"/>
                    <a:pt x="2310" y="1185"/>
                  </a:cubicBezTo>
                  <a:cubicBezTo>
                    <a:pt x="2381" y="1102"/>
                    <a:pt x="2358" y="995"/>
                    <a:pt x="2358" y="888"/>
                  </a:cubicBezTo>
                  <a:cubicBezTo>
                    <a:pt x="2381" y="661"/>
                    <a:pt x="2346" y="435"/>
                    <a:pt x="2215" y="233"/>
                  </a:cubicBezTo>
                  <a:cubicBezTo>
                    <a:pt x="2191" y="197"/>
                    <a:pt x="2179" y="161"/>
                    <a:pt x="2155" y="138"/>
                  </a:cubicBezTo>
                  <a:cubicBezTo>
                    <a:pt x="2106" y="45"/>
                    <a:pt x="2082" y="0"/>
                    <a:pt x="20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7"/>
            <p:cNvSpPr/>
            <p:nvPr/>
          </p:nvSpPr>
          <p:spPr>
            <a:xfrm>
              <a:off x="2386000" y="2296450"/>
              <a:ext cx="63125" cy="46250"/>
            </a:xfrm>
            <a:custGeom>
              <a:avLst/>
              <a:gdLst/>
              <a:ahLst/>
              <a:cxnLst/>
              <a:rect l="l" t="t" r="r" b="b"/>
              <a:pathLst>
                <a:path w="2525" h="1850" extrusionOk="0">
                  <a:moveTo>
                    <a:pt x="1032" y="0"/>
                  </a:moveTo>
                  <a:cubicBezTo>
                    <a:pt x="983" y="0"/>
                    <a:pt x="936" y="9"/>
                    <a:pt x="893" y="52"/>
                  </a:cubicBezTo>
                  <a:cubicBezTo>
                    <a:pt x="877" y="51"/>
                    <a:pt x="861" y="50"/>
                    <a:pt x="844" y="50"/>
                  </a:cubicBezTo>
                  <a:cubicBezTo>
                    <a:pt x="708" y="50"/>
                    <a:pt x="581" y="91"/>
                    <a:pt x="453" y="123"/>
                  </a:cubicBezTo>
                  <a:cubicBezTo>
                    <a:pt x="274" y="159"/>
                    <a:pt x="131" y="254"/>
                    <a:pt x="72" y="433"/>
                  </a:cubicBezTo>
                  <a:cubicBezTo>
                    <a:pt x="36" y="540"/>
                    <a:pt x="24" y="659"/>
                    <a:pt x="12" y="778"/>
                  </a:cubicBezTo>
                  <a:cubicBezTo>
                    <a:pt x="1" y="873"/>
                    <a:pt x="36" y="909"/>
                    <a:pt x="131" y="909"/>
                  </a:cubicBezTo>
                  <a:cubicBezTo>
                    <a:pt x="199" y="901"/>
                    <a:pt x="265" y="897"/>
                    <a:pt x="331" y="897"/>
                  </a:cubicBezTo>
                  <a:cubicBezTo>
                    <a:pt x="462" y="897"/>
                    <a:pt x="592" y="913"/>
                    <a:pt x="727" y="945"/>
                  </a:cubicBezTo>
                  <a:cubicBezTo>
                    <a:pt x="751" y="951"/>
                    <a:pt x="777" y="951"/>
                    <a:pt x="806" y="951"/>
                  </a:cubicBezTo>
                  <a:cubicBezTo>
                    <a:pt x="834" y="951"/>
                    <a:pt x="864" y="951"/>
                    <a:pt x="893" y="957"/>
                  </a:cubicBezTo>
                  <a:cubicBezTo>
                    <a:pt x="1024" y="1004"/>
                    <a:pt x="1155" y="1052"/>
                    <a:pt x="1286" y="1100"/>
                  </a:cubicBezTo>
                  <a:cubicBezTo>
                    <a:pt x="1346" y="1159"/>
                    <a:pt x="1417" y="1183"/>
                    <a:pt x="1489" y="1207"/>
                  </a:cubicBezTo>
                  <a:cubicBezTo>
                    <a:pt x="1727" y="1385"/>
                    <a:pt x="1917" y="1600"/>
                    <a:pt x="2132" y="1802"/>
                  </a:cubicBezTo>
                  <a:cubicBezTo>
                    <a:pt x="2192" y="1832"/>
                    <a:pt x="2227" y="1850"/>
                    <a:pt x="2256" y="1850"/>
                  </a:cubicBezTo>
                  <a:cubicBezTo>
                    <a:pt x="2294" y="1850"/>
                    <a:pt x="2320" y="1818"/>
                    <a:pt x="2382" y="1743"/>
                  </a:cubicBezTo>
                  <a:cubicBezTo>
                    <a:pt x="2394" y="1731"/>
                    <a:pt x="2406" y="1731"/>
                    <a:pt x="2406" y="1731"/>
                  </a:cubicBezTo>
                  <a:cubicBezTo>
                    <a:pt x="2525" y="1409"/>
                    <a:pt x="2513" y="1088"/>
                    <a:pt x="2477" y="766"/>
                  </a:cubicBezTo>
                  <a:cubicBezTo>
                    <a:pt x="2477" y="707"/>
                    <a:pt x="2453" y="635"/>
                    <a:pt x="2394" y="600"/>
                  </a:cubicBezTo>
                  <a:cubicBezTo>
                    <a:pt x="2394" y="588"/>
                    <a:pt x="2394" y="564"/>
                    <a:pt x="2382" y="552"/>
                  </a:cubicBezTo>
                  <a:cubicBezTo>
                    <a:pt x="2394" y="504"/>
                    <a:pt x="2382" y="469"/>
                    <a:pt x="2346" y="445"/>
                  </a:cubicBezTo>
                  <a:cubicBezTo>
                    <a:pt x="2215" y="302"/>
                    <a:pt x="2060" y="230"/>
                    <a:pt x="1894" y="159"/>
                  </a:cubicBezTo>
                  <a:cubicBezTo>
                    <a:pt x="1644" y="40"/>
                    <a:pt x="1394" y="16"/>
                    <a:pt x="1132" y="4"/>
                  </a:cubicBezTo>
                  <a:cubicBezTo>
                    <a:pt x="1098" y="4"/>
                    <a:pt x="1065" y="0"/>
                    <a:pt x="1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7"/>
            <p:cNvSpPr/>
            <p:nvPr/>
          </p:nvSpPr>
          <p:spPr>
            <a:xfrm>
              <a:off x="2428875" y="2723975"/>
              <a:ext cx="45550" cy="58200"/>
            </a:xfrm>
            <a:custGeom>
              <a:avLst/>
              <a:gdLst/>
              <a:ahLst/>
              <a:cxnLst/>
              <a:rect l="l" t="t" r="r" b="b"/>
              <a:pathLst>
                <a:path w="1822" h="2328" extrusionOk="0">
                  <a:moveTo>
                    <a:pt x="1357" y="1775"/>
                  </a:moveTo>
                  <a:cubicBezTo>
                    <a:pt x="1345" y="1787"/>
                    <a:pt x="1334" y="1810"/>
                    <a:pt x="1334" y="1834"/>
                  </a:cubicBezTo>
                  <a:cubicBezTo>
                    <a:pt x="1322" y="1822"/>
                    <a:pt x="1322" y="1798"/>
                    <a:pt x="1310" y="1786"/>
                  </a:cubicBezTo>
                  <a:cubicBezTo>
                    <a:pt x="1333" y="1786"/>
                    <a:pt x="1345" y="1786"/>
                    <a:pt x="1357" y="1775"/>
                  </a:cubicBezTo>
                  <a:close/>
                  <a:moveTo>
                    <a:pt x="202" y="1"/>
                  </a:moveTo>
                  <a:cubicBezTo>
                    <a:pt x="143" y="1"/>
                    <a:pt x="107" y="36"/>
                    <a:pt x="83" y="84"/>
                  </a:cubicBezTo>
                  <a:cubicBezTo>
                    <a:pt x="12" y="239"/>
                    <a:pt x="0" y="405"/>
                    <a:pt x="0" y="560"/>
                  </a:cubicBezTo>
                  <a:cubicBezTo>
                    <a:pt x="0" y="691"/>
                    <a:pt x="167" y="703"/>
                    <a:pt x="238" y="786"/>
                  </a:cubicBezTo>
                  <a:cubicBezTo>
                    <a:pt x="250" y="798"/>
                    <a:pt x="250" y="798"/>
                    <a:pt x="262" y="798"/>
                  </a:cubicBezTo>
                  <a:cubicBezTo>
                    <a:pt x="464" y="953"/>
                    <a:pt x="667" y="1096"/>
                    <a:pt x="833" y="1286"/>
                  </a:cubicBezTo>
                  <a:cubicBezTo>
                    <a:pt x="845" y="1310"/>
                    <a:pt x="881" y="1334"/>
                    <a:pt x="905" y="1346"/>
                  </a:cubicBezTo>
                  <a:cubicBezTo>
                    <a:pt x="988" y="1501"/>
                    <a:pt x="1083" y="1644"/>
                    <a:pt x="1167" y="1786"/>
                  </a:cubicBezTo>
                  <a:cubicBezTo>
                    <a:pt x="1214" y="1894"/>
                    <a:pt x="1238" y="2001"/>
                    <a:pt x="1310" y="2096"/>
                  </a:cubicBezTo>
                  <a:cubicBezTo>
                    <a:pt x="1310" y="2144"/>
                    <a:pt x="1298" y="2203"/>
                    <a:pt x="1357" y="2239"/>
                  </a:cubicBezTo>
                  <a:cubicBezTo>
                    <a:pt x="1406" y="2298"/>
                    <a:pt x="1444" y="2328"/>
                    <a:pt x="1480" y="2328"/>
                  </a:cubicBezTo>
                  <a:cubicBezTo>
                    <a:pt x="1523" y="2328"/>
                    <a:pt x="1562" y="2283"/>
                    <a:pt x="1607" y="2191"/>
                  </a:cubicBezTo>
                  <a:cubicBezTo>
                    <a:pt x="1643" y="2167"/>
                    <a:pt x="1655" y="2132"/>
                    <a:pt x="1655" y="2096"/>
                  </a:cubicBezTo>
                  <a:cubicBezTo>
                    <a:pt x="1655" y="2025"/>
                    <a:pt x="1679" y="1953"/>
                    <a:pt x="1703" y="1894"/>
                  </a:cubicBezTo>
                  <a:cubicBezTo>
                    <a:pt x="1762" y="1822"/>
                    <a:pt x="1762" y="1739"/>
                    <a:pt x="1762" y="1656"/>
                  </a:cubicBezTo>
                  <a:cubicBezTo>
                    <a:pt x="1822" y="1477"/>
                    <a:pt x="1822" y="1263"/>
                    <a:pt x="1750" y="1096"/>
                  </a:cubicBezTo>
                  <a:cubicBezTo>
                    <a:pt x="1762" y="1084"/>
                    <a:pt x="1750" y="1060"/>
                    <a:pt x="1750" y="1048"/>
                  </a:cubicBezTo>
                  <a:cubicBezTo>
                    <a:pt x="1726" y="917"/>
                    <a:pt x="1703" y="798"/>
                    <a:pt x="1607" y="691"/>
                  </a:cubicBezTo>
                  <a:cubicBezTo>
                    <a:pt x="1584" y="560"/>
                    <a:pt x="1488" y="453"/>
                    <a:pt x="1405" y="346"/>
                  </a:cubicBezTo>
                  <a:cubicBezTo>
                    <a:pt x="1357" y="262"/>
                    <a:pt x="1298" y="203"/>
                    <a:pt x="1214" y="155"/>
                  </a:cubicBezTo>
                  <a:cubicBezTo>
                    <a:pt x="1155" y="60"/>
                    <a:pt x="1060" y="12"/>
                    <a:pt x="964" y="12"/>
                  </a:cubicBezTo>
                  <a:cubicBezTo>
                    <a:pt x="702" y="1"/>
                    <a:pt x="452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7"/>
            <p:cNvSpPr/>
            <p:nvPr/>
          </p:nvSpPr>
          <p:spPr>
            <a:xfrm>
              <a:off x="2415775" y="3583900"/>
              <a:ext cx="53600" cy="48425"/>
            </a:xfrm>
            <a:custGeom>
              <a:avLst/>
              <a:gdLst/>
              <a:ahLst/>
              <a:cxnLst/>
              <a:rect l="l" t="t" r="r" b="b"/>
              <a:pathLst>
                <a:path w="2144" h="1937" extrusionOk="0">
                  <a:moveTo>
                    <a:pt x="1143" y="1537"/>
                  </a:moveTo>
                  <a:cubicBezTo>
                    <a:pt x="1143" y="1537"/>
                    <a:pt x="1143" y="1537"/>
                    <a:pt x="1143" y="1548"/>
                  </a:cubicBezTo>
                  <a:cubicBezTo>
                    <a:pt x="1143" y="1537"/>
                    <a:pt x="1143" y="1537"/>
                    <a:pt x="1131" y="1537"/>
                  </a:cubicBezTo>
                  <a:close/>
                  <a:moveTo>
                    <a:pt x="1953" y="1"/>
                  </a:moveTo>
                  <a:cubicBezTo>
                    <a:pt x="1762" y="96"/>
                    <a:pt x="1596" y="215"/>
                    <a:pt x="1441" y="346"/>
                  </a:cubicBezTo>
                  <a:cubicBezTo>
                    <a:pt x="1286" y="382"/>
                    <a:pt x="1131" y="429"/>
                    <a:pt x="988" y="501"/>
                  </a:cubicBezTo>
                  <a:cubicBezTo>
                    <a:pt x="979" y="498"/>
                    <a:pt x="970" y="496"/>
                    <a:pt x="962" y="496"/>
                  </a:cubicBezTo>
                  <a:cubicBezTo>
                    <a:pt x="935" y="496"/>
                    <a:pt x="908" y="510"/>
                    <a:pt x="881" y="536"/>
                  </a:cubicBezTo>
                  <a:cubicBezTo>
                    <a:pt x="869" y="536"/>
                    <a:pt x="857" y="536"/>
                    <a:pt x="845" y="548"/>
                  </a:cubicBezTo>
                  <a:cubicBezTo>
                    <a:pt x="798" y="548"/>
                    <a:pt x="762" y="548"/>
                    <a:pt x="738" y="584"/>
                  </a:cubicBezTo>
                  <a:cubicBezTo>
                    <a:pt x="726" y="584"/>
                    <a:pt x="703" y="584"/>
                    <a:pt x="691" y="596"/>
                  </a:cubicBezTo>
                  <a:cubicBezTo>
                    <a:pt x="524" y="608"/>
                    <a:pt x="357" y="620"/>
                    <a:pt x="191" y="644"/>
                  </a:cubicBezTo>
                  <a:cubicBezTo>
                    <a:pt x="143" y="644"/>
                    <a:pt x="107" y="679"/>
                    <a:pt x="95" y="715"/>
                  </a:cubicBezTo>
                  <a:cubicBezTo>
                    <a:pt x="0" y="1096"/>
                    <a:pt x="36" y="1441"/>
                    <a:pt x="298" y="1751"/>
                  </a:cubicBezTo>
                  <a:cubicBezTo>
                    <a:pt x="357" y="1834"/>
                    <a:pt x="429" y="1929"/>
                    <a:pt x="548" y="1929"/>
                  </a:cubicBezTo>
                  <a:cubicBezTo>
                    <a:pt x="583" y="1934"/>
                    <a:pt x="616" y="1937"/>
                    <a:pt x="649" y="1937"/>
                  </a:cubicBezTo>
                  <a:cubicBezTo>
                    <a:pt x="706" y="1937"/>
                    <a:pt x="761" y="1928"/>
                    <a:pt x="822" y="1906"/>
                  </a:cubicBezTo>
                  <a:cubicBezTo>
                    <a:pt x="1143" y="1763"/>
                    <a:pt x="1429" y="1584"/>
                    <a:pt x="1643" y="1287"/>
                  </a:cubicBezTo>
                  <a:cubicBezTo>
                    <a:pt x="1786" y="1156"/>
                    <a:pt x="1881" y="989"/>
                    <a:pt x="1953" y="798"/>
                  </a:cubicBezTo>
                  <a:cubicBezTo>
                    <a:pt x="2143" y="536"/>
                    <a:pt x="2131" y="274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7"/>
            <p:cNvSpPr/>
            <p:nvPr/>
          </p:nvSpPr>
          <p:spPr>
            <a:xfrm>
              <a:off x="2231825" y="2084325"/>
              <a:ext cx="45250" cy="44525"/>
            </a:xfrm>
            <a:custGeom>
              <a:avLst/>
              <a:gdLst/>
              <a:ahLst/>
              <a:cxnLst/>
              <a:rect l="l" t="t" r="r" b="b"/>
              <a:pathLst>
                <a:path w="1810" h="1781" extrusionOk="0">
                  <a:moveTo>
                    <a:pt x="863" y="0"/>
                  </a:moveTo>
                  <a:cubicBezTo>
                    <a:pt x="834" y="0"/>
                    <a:pt x="804" y="12"/>
                    <a:pt x="774" y="36"/>
                  </a:cubicBezTo>
                  <a:cubicBezTo>
                    <a:pt x="643" y="72"/>
                    <a:pt x="512" y="95"/>
                    <a:pt x="381" y="131"/>
                  </a:cubicBezTo>
                  <a:cubicBezTo>
                    <a:pt x="274" y="155"/>
                    <a:pt x="191" y="238"/>
                    <a:pt x="131" y="322"/>
                  </a:cubicBezTo>
                  <a:cubicBezTo>
                    <a:pt x="0" y="548"/>
                    <a:pt x="48" y="655"/>
                    <a:pt x="298" y="714"/>
                  </a:cubicBezTo>
                  <a:cubicBezTo>
                    <a:pt x="310" y="726"/>
                    <a:pt x="322" y="726"/>
                    <a:pt x="333" y="726"/>
                  </a:cubicBezTo>
                  <a:cubicBezTo>
                    <a:pt x="365" y="758"/>
                    <a:pt x="402" y="763"/>
                    <a:pt x="441" y="763"/>
                  </a:cubicBezTo>
                  <a:cubicBezTo>
                    <a:pt x="460" y="763"/>
                    <a:pt x="480" y="762"/>
                    <a:pt x="500" y="762"/>
                  </a:cubicBezTo>
                  <a:cubicBezTo>
                    <a:pt x="619" y="798"/>
                    <a:pt x="738" y="845"/>
                    <a:pt x="857" y="881"/>
                  </a:cubicBezTo>
                  <a:cubicBezTo>
                    <a:pt x="941" y="953"/>
                    <a:pt x="1024" y="1012"/>
                    <a:pt x="1107" y="1084"/>
                  </a:cubicBezTo>
                  <a:cubicBezTo>
                    <a:pt x="1179" y="1191"/>
                    <a:pt x="1274" y="1286"/>
                    <a:pt x="1334" y="1405"/>
                  </a:cubicBezTo>
                  <a:cubicBezTo>
                    <a:pt x="1334" y="1417"/>
                    <a:pt x="1357" y="1429"/>
                    <a:pt x="1381" y="1441"/>
                  </a:cubicBezTo>
                  <a:cubicBezTo>
                    <a:pt x="1417" y="1548"/>
                    <a:pt x="1465" y="1655"/>
                    <a:pt x="1524" y="1750"/>
                  </a:cubicBezTo>
                  <a:cubicBezTo>
                    <a:pt x="1545" y="1771"/>
                    <a:pt x="1566" y="1781"/>
                    <a:pt x="1586" y="1781"/>
                  </a:cubicBezTo>
                  <a:cubicBezTo>
                    <a:pt x="1611" y="1781"/>
                    <a:pt x="1635" y="1765"/>
                    <a:pt x="1655" y="1738"/>
                  </a:cubicBezTo>
                  <a:cubicBezTo>
                    <a:pt x="1715" y="1667"/>
                    <a:pt x="1691" y="1560"/>
                    <a:pt x="1726" y="1488"/>
                  </a:cubicBezTo>
                  <a:cubicBezTo>
                    <a:pt x="1786" y="1381"/>
                    <a:pt x="1798" y="1274"/>
                    <a:pt x="1786" y="1167"/>
                  </a:cubicBezTo>
                  <a:cubicBezTo>
                    <a:pt x="1786" y="1119"/>
                    <a:pt x="1786" y="1084"/>
                    <a:pt x="1786" y="1036"/>
                  </a:cubicBezTo>
                  <a:cubicBezTo>
                    <a:pt x="1786" y="953"/>
                    <a:pt x="1810" y="869"/>
                    <a:pt x="1750" y="798"/>
                  </a:cubicBezTo>
                  <a:cubicBezTo>
                    <a:pt x="1750" y="750"/>
                    <a:pt x="1726" y="714"/>
                    <a:pt x="1703" y="679"/>
                  </a:cubicBezTo>
                  <a:cubicBezTo>
                    <a:pt x="1703" y="643"/>
                    <a:pt x="1703" y="619"/>
                    <a:pt x="1667" y="595"/>
                  </a:cubicBezTo>
                  <a:cubicBezTo>
                    <a:pt x="1655" y="512"/>
                    <a:pt x="1607" y="476"/>
                    <a:pt x="1548" y="441"/>
                  </a:cubicBezTo>
                  <a:cubicBezTo>
                    <a:pt x="1405" y="238"/>
                    <a:pt x="1226" y="83"/>
                    <a:pt x="988" y="36"/>
                  </a:cubicBezTo>
                  <a:lnTo>
                    <a:pt x="953" y="36"/>
                  </a:lnTo>
                  <a:cubicBezTo>
                    <a:pt x="923" y="12"/>
                    <a:pt x="893" y="0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37"/>
          <p:cNvSpPr/>
          <p:nvPr/>
        </p:nvSpPr>
        <p:spPr>
          <a:xfrm rot="2871884">
            <a:off x="620897" y="35685"/>
            <a:ext cx="93177" cy="130951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7"/>
          <p:cNvSpPr/>
          <p:nvPr/>
        </p:nvSpPr>
        <p:spPr>
          <a:xfrm rot="2871884">
            <a:off x="210236" y="1481290"/>
            <a:ext cx="95106" cy="74102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7"/>
          <p:cNvSpPr/>
          <p:nvPr/>
        </p:nvSpPr>
        <p:spPr>
          <a:xfrm rot="2871790">
            <a:off x="641181" y="1999137"/>
            <a:ext cx="157634" cy="112895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7"/>
          <p:cNvSpPr/>
          <p:nvPr/>
        </p:nvSpPr>
        <p:spPr>
          <a:xfrm rot="2871884">
            <a:off x="895321" y="440518"/>
            <a:ext cx="104054" cy="7871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7"/>
          <p:cNvSpPr/>
          <p:nvPr/>
        </p:nvSpPr>
        <p:spPr>
          <a:xfrm rot="2871884">
            <a:off x="1563442" y="231174"/>
            <a:ext cx="85515" cy="17161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7"/>
          <p:cNvSpPr/>
          <p:nvPr/>
        </p:nvSpPr>
        <p:spPr>
          <a:xfrm rot="-4499962">
            <a:off x="5009189" y="4379031"/>
            <a:ext cx="122303" cy="96308"/>
          </a:xfrm>
          <a:custGeom>
            <a:avLst/>
            <a:gdLst/>
            <a:ahLst/>
            <a:cxnLst/>
            <a:rect l="l" t="t" r="r" b="b"/>
            <a:pathLst>
              <a:path w="2216" h="1745" extrusionOk="0">
                <a:moveTo>
                  <a:pt x="477" y="0"/>
                </a:moveTo>
                <a:cubicBezTo>
                  <a:pt x="358" y="0"/>
                  <a:pt x="251" y="24"/>
                  <a:pt x="132" y="60"/>
                </a:cubicBezTo>
                <a:cubicBezTo>
                  <a:pt x="96" y="72"/>
                  <a:pt x="96" y="107"/>
                  <a:pt x="84" y="131"/>
                </a:cubicBezTo>
                <a:cubicBezTo>
                  <a:pt x="1" y="369"/>
                  <a:pt x="37" y="596"/>
                  <a:pt x="168" y="798"/>
                </a:cubicBezTo>
                <a:cubicBezTo>
                  <a:pt x="168" y="834"/>
                  <a:pt x="180" y="858"/>
                  <a:pt x="203" y="881"/>
                </a:cubicBezTo>
                <a:cubicBezTo>
                  <a:pt x="251" y="1024"/>
                  <a:pt x="322" y="1155"/>
                  <a:pt x="418" y="1274"/>
                </a:cubicBezTo>
                <a:cubicBezTo>
                  <a:pt x="501" y="1381"/>
                  <a:pt x="596" y="1500"/>
                  <a:pt x="739" y="1536"/>
                </a:cubicBezTo>
                <a:cubicBezTo>
                  <a:pt x="763" y="1584"/>
                  <a:pt x="811" y="1620"/>
                  <a:pt x="858" y="1631"/>
                </a:cubicBezTo>
                <a:cubicBezTo>
                  <a:pt x="882" y="1655"/>
                  <a:pt x="906" y="1667"/>
                  <a:pt x="942" y="1667"/>
                </a:cubicBezTo>
                <a:cubicBezTo>
                  <a:pt x="1002" y="1728"/>
                  <a:pt x="1075" y="1744"/>
                  <a:pt x="1151" y="1744"/>
                </a:cubicBezTo>
                <a:cubicBezTo>
                  <a:pt x="1180" y="1744"/>
                  <a:pt x="1210" y="1742"/>
                  <a:pt x="1239" y="1739"/>
                </a:cubicBezTo>
                <a:cubicBezTo>
                  <a:pt x="1250" y="1741"/>
                  <a:pt x="1261" y="1742"/>
                  <a:pt x="1271" y="1742"/>
                </a:cubicBezTo>
                <a:cubicBezTo>
                  <a:pt x="1316" y="1742"/>
                  <a:pt x="1355" y="1722"/>
                  <a:pt x="1394" y="1703"/>
                </a:cubicBezTo>
                <a:cubicBezTo>
                  <a:pt x="1406" y="1703"/>
                  <a:pt x="1418" y="1704"/>
                  <a:pt x="1430" y="1704"/>
                </a:cubicBezTo>
                <a:cubicBezTo>
                  <a:pt x="1744" y="1704"/>
                  <a:pt x="1973" y="1552"/>
                  <a:pt x="2180" y="1334"/>
                </a:cubicBezTo>
                <a:cubicBezTo>
                  <a:pt x="2215" y="1286"/>
                  <a:pt x="2204" y="1239"/>
                  <a:pt x="2144" y="1215"/>
                </a:cubicBezTo>
                <a:cubicBezTo>
                  <a:pt x="2061" y="1167"/>
                  <a:pt x="1965" y="1131"/>
                  <a:pt x="1858" y="1119"/>
                </a:cubicBezTo>
                <a:cubicBezTo>
                  <a:pt x="1823" y="1084"/>
                  <a:pt x="1775" y="1084"/>
                  <a:pt x="1727" y="1084"/>
                </a:cubicBezTo>
                <a:lnTo>
                  <a:pt x="1239" y="786"/>
                </a:lnTo>
                <a:cubicBezTo>
                  <a:pt x="1108" y="667"/>
                  <a:pt x="1025" y="512"/>
                  <a:pt x="870" y="417"/>
                </a:cubicBezTo>
                <a:cubicBezTo>
                  <a:pt x="787" y="322"/>
                  <a:pt x="703" y="227"/>
                  <a:pt x="632" y="107"/>
                </a:cubicBezTo>
                <a:cubicBezTo>
                  <a:pt x="596" y="48"/>
                  <a:pt x="549" y="12"/>
                  <a:pt x="4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7"/>
          <p:cNvSpPr/>
          <p:nvPr/>
        </p:nvSpPr>
        <p:spPr>
          <a:xfrm rot="-4499962">
            <a:off x="5489452" y="3754663"/>
            <a:ext cx="85435" cy="80910"/>
          </a:xfrm>
          <a:custGeom>
            <a:avLst/>
            <a:gdLst/>
            <a:ahLst/>
            <a:cxnLst/>
            <a:rect l="l" t="t" r="r" b="b"/>
            <a:pathLst>
              <a:path w="1548" h="1466" extrusionOk="0">
                <a:moveTo>
                  <a:pt x="107" y="362"/>
                </a:moveTo>
                <a:cubicBezTo>
                  <a:pt x="107" y="362"/>
                  <a:pt x="107" y="374"/>
                  <a:pt x="95" y="374"/>
                </a:cubicBezTo>
                <a:cubicBezTo>
                  <a:pt x="95" y="362"/>
                  <a:pt x="95" y="362"/>
                  <a:pt x="95" y="362"/>
                </a:cubicBezTo>
                <a:close/>
                <a:moveTo>
                  <a:pt x="941" y="398"/>
                </a:moveTo>
                <a:cubicBezTo>
                  <a:pt x="941" y="398"/>
                  <a:pt x="953" y="410"/>
                  <a:pt x="953" y="410"/>
                </a:cubicBezTo>
                <a:cubicBezTo>
                  <a:pt x="953" y="410"/>
                  <a:pt x="941" y="422"/>
                  <a:pt x="941" y="433"/>
                </a:cubicBezTo>
                <a:cubicBezTo>
                  <a:pt x="941" y="422"/>
                  <a:pt x="941" y="410"/>
                  <a:pt x="941" y="398"/>
                </a:cubicBezTo>
                <a:close/>
                <a:moveTo>
                  <a:pt x="108" y="1"/>
                </a:moveTo>
                <a:cubicBezTo>
                  <a:pt x="85" y="1"/>
                  <a:pt x="69" y="16"/>
                  <a:pt x="60" y="52"/>
                </a:cubicBezTo>
                <a:cubicBezTo>
                  <a:pt x="60" y="112"/>
                  <a:pt x="60" y="183"/>
                  <a:pt x="60" y="243"/>
                </a:cubicBezTo>
                <a:cubicBezTo>
                  <a:pt x="12" y="326"/>
                  <a:pt x="0" y="410"/>
                  <a:pt x="60" y="493"/>
                </a:cubicBezTo>
                <a:lnTo>
                  <a:pt x="48" y="493"/>
                </a:lnTo>
                <a:cubicBezTo>
                  <a:pt x="72" y="600"/>
                  <a:pt x="119" y="672"/>
                  <a:pt x="226" y="707"/>
                </a:cubicBezTo>
                <a:cubicBezTo>
                  <a:pt x="238" y="755"/>
                  <a:pt x="262" y="791"/>
                  <a:pt x="298" y="814"/>
                </a:cubicBezTo>
                <a:cubicBezTo>
                  <a:pt x="441" y="993"/>
                  <a:pt x="607" y="1136"/>
                  <a:pt x="822" y="1231"/>
                </a:cubicBezTo>
                <a:cubicBezTo>
                  <a:pt x="941" y="1303"/>
                  <a:pt x="1060" y="1374"/>
                  <a:pt x="1179" y="1445"/>
                </a:cubicBezTo>
                <a:cubicBezTo>
                  <a:pt x="1201" y="1459"/>
                  <a:pt x="1222" y="1466"/>
                  <a:pt x="1241" y="1466"/>
                </a:cubicBezTo>
                <a:cubicBezTo>
                  <a:pt x="1272" y="1466"/>
                  <a:pt x="1299" y="1447"/>
                  <a:pt x="1322" y="1410"/>
                </a:cubicBezTo>
                <a:cubicBezTo>
                  <a:pt x="1334" y="1398"/>
                  <a:pt x="1346" y="1386"/>
                  <a:pt x="1357" y="1374"/>
                </a:cubicBezTo>
                <a:cubicBezTo>
                  <a:pt x="1381" y="1362"/>
                  <a:pt x="1393" y="1326"/>
                  <a:pt x="1393" y="1303"/>
                </a:cubicBezTo>
                <a:cubicBezTo>
                  <a:pt x="1393" y="1291"/>
                  <a:pt x="1393" y="1279"/>
                  <a:pt x="1393" y="1267"/>
                </a:cubicBezTo>
                <a:cubicBezTo>
                  <a:pt x="1453" y="1160"/>
                  <a:pt x="1512" y="1041"/>
                  <a:pt x="1500" y="910"/>
                </a:cubicBezTo>
                <a:cubicBezTo>
                  <a:pt x="1524" y="898"/>
                  <a:pt x="1524" y="874"/>
                  <a:pt x="1524" y="838"/>
                </a:cubicBezTo>
                <a:cubicBezTo>
                  <a:pt x="1548" y="672"/>
                  <a:pt x="1500" y="505"/>
                  <a:pt x="1429" y="350"/>
                </a:cubicBezTo>
                <a:cubicBezTo>
                  <a:pt x="1399" y="300"/>
                  <a:pt x="1369" y="250"/>
                  <a:pt x="1310" y="250"/>
                </a:cubicBezTo>
                <a:cubicBezTo>
                  <a:pt x="1299" y="250"/>
                  <a:pt x="1287" y="251"/>
                  <a:pt x="1274" y="255"/>
                </a:cubicBezTo>
                <a:cubicBezTo>
                  <a:pt x="1226" y="273"/>
                  <a:pt x="1176" y="276"/>
                  <a:pt x="1124" y="276"/>
                </a:cubicBezTo>
                <a:cubicBezTo>
                  <a:pt x="1098" y="276"/>
                  <a:pt x="1071" y="275"/>
                  <a:pt x="1045" y="275"/>
                </a:cubicBezTo>
                <a:cubicBezTo>
                  <a:pt x="1018" y="275"/>
                  <a:pt x="991" y="276"/>
                  <a:pt x="965" y="279"/>
                </a:cubicBezTo>
                <a:cubicBezTo>
                  <a:pt x="774" y="231"/>
                  <a:pt x="595" y="183"/>
                  <a:pt x="417" y="100"/>
                </a:cubicBezTo>
                <a:cubicBezTo>
                  <a:pt x="334" y="52"/>
                  <a:pt x="226" y="29"/>
                  <a:pt x="131" y="5"/>
                </a:cubicBezTo>
                <a:cubicBezTo>
                  <a:pt x="123" y="2"/>
                  <a:pt x="115" y="1"/>
                  <a:pt x="1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7"/>
          <p:cNvSpPr/>
          <p:nvPr/>
        </p:nvSpPr>
        <p:spPr>
          <a:xfrm rot="-4499962">
            <a:off x="3693956" y="3876312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7"/>
          <p:cNvSpPr/>
          <p:nvPr/>
        </p:nvSpPr>
        <p:spPr>
          <a:xfrm rot="-4499962">
            <a:off x="5446754" y="4206161"/>
            <a:ext cx="100558" cy="128484"/>
          </a:xfrm>
          <a:custGeom>
            <a:avLst/>
            <a:gdLst/>
            <a:ahLst/>
            <a:cxnLst/>
            <a:rect l="l" t="t" r="r" b="b"/>
            <a:pathLst>
              <a:path w="1822" h="2328" extrusionOk="0">
                <a:moveTo>
                  <a:pt x="1357" y="1775"/>
                </a:moveTo>
                <a:cubicBezTo>
                  <a:pt x="1345" y="1787"/>
                  <a:pt x="1334" y="1810"/>
                  <a:pt x="1334" y="1834"/>
                </a:cubicBezTo>
                <a:cubicBezTo>
                  <a:pt x="1322" y="1822"/>
                  <a:pt x="1322" y="1798"/>
                  <a:pt x="1310" y="1786"/>
                </a:cubicBezTo>
                <a:cubicBezTo>
                  <a:pt x="1333" y="1786"/>
                  <a:pt x="1345" y="1786"/>
                  <a:pt x="1357" y="1775"/>
                </a:cubicBezTo>
                <a:close/>
                <a:moveTo>
                  <a:pt x="202" y="1"/>
                </a:moveTo>
                <a:cubicBezTo>
                  <a:pt x="143" y="1"/>
                  <a:pt x="107" y="36"/>
                  <a:pt x="83" y="84"/>
                </a:cubicBezTo>
                <a:cubicBezTo>
                  <a:pt x="12" y="239"/>
                  <a:pt x="0" y="405"/>
                  <a:pt x="0" y="560"/>
                </a:cubicBezTo>
                <a:cubicBezTo>
                  <a:pt x="0" y="691"/>
                  <a:pt x="167" y="703"/>
                  <a:pt x="238" y="786"/>
                </a:cubicBezTo>
                <a:cubicBezTo>
                  <a:pt x="250" y="798"/>
                  <a:pt x="250" y="798"/>
                  <a:pt x="262" y="798"/>
                </a:cubicBezTo>
                <a:cubicBezTo>
                  <a:pt x="464" y="953"/>
                  <a:pt x="667" y="1096"/>
                  <a:pt x="833" y="1286"/>
                </a:cubicBezTo>
                <a:cubicBezTo>
                  <a:pt x="845" y="1310"/>
                  <a:pt x="881" y="1334"/>
                  <a:pt x="905" y="1346"/>
                </a:cubicBezTo>
                <a:cubicBezTo>
                  <a:pt x="988" y="1501"/>
                  <a:pt x="1083" y="1644"/>
                  <a:pt x="1167" y="1786"/>
                </a:cubicBezTo>
                <a:cubicBezTo>
                  <a:pt x="1214" y="1894"/>
                  <a:pt x="1238" y="2001"/>
                  <a:pt x="1310" y="2096"/>
                </a:cubicBezTo>
                <a:cubicBezTo>
                  <a:pt x="1310" y="2144"/>
                  <a:pt x="1298" y="2203"/>
                  <a:pt x="1357" y="2239"/>
                </a:cubicBezTo>
                <a:cubicBezTo>
                  <a:pt x="1406" y="2298"/>
                  <a:pt x="1444" y="2328"/>
                  <a:pt x="1480" y="2328"/>
                </a:cubicBezTo>
                <a:cubicBezTo>
                  <a:pt x="1523" y="2328"/>
                  <a:pt x="1562" y="2283"/>
                  <a:pt x="1607" y="2191"/>
                </a:cubicBezTo>
                <a:cubicBezTo>
                  <a:pt x="1643" y="2167"/>
                  <a:pt x="1655" y="2132"/>
                  <a:pt x="1655" y="2096"/>
                </a:cubicBezTo>
                <a:cubicBezTo>
                  <a:pt x="1655" y="2025"/>
                  <a:pt x="1679" y="1953"/>
                  <a:pt x="1703" y="1894"/>
                </a:cubicBezTo>
                <a:cubicBezTo>
                  <a:pt x="1762" y="1822"/>
                  <a:pt x="1762" y="1739"/>
                  <a:pt x="1762" y="1656"/>
                </a:cubicBezTo>
                <a:cubicBezTo>
                  <a:pt x="1822" y="1477"/>
                  <a:pt x="1822" y="1263"/>
                  <a:pt x="1750" y="1096"/>
                </a:cubicBezTo>
                <a:cubicBezTo>
                  <a:pt x="1762" y="1084"/>
                  <a:pt x="1750" y="1060"/>
                  <a:pt x="1750" y="1048"/>
                </a:cubicBezTo>
                <a:cubicBezTo>
                  <a:pt x="1726" y="917"/>
                  <a:pt x="1703" y="798"/>
                  <a:pt x="1607" y="691"/>
                </a:cubicBezTo>
                <a:cubicBezTo>
                  <a:pt x="1584" y="560"/>
                  <a:pt x="1488" y="453"/>
                  <a:pt x="1405" y="346"/>
                </a:cubicBezTo>
                <a:cubicBezTo>
                  <a:pt x="1357" y="262"/>
                  <a:pt x="1298" y="203"/>
                  <a:pt x="1214" y="155"/>
                </a:cubicBezTo>
                <a:cubicBezTo>
                  <a:pt x="1155" y="60"/>
                  <a:pt x="1060" y="12"/>
                  <a:pt x="964" y="12"/>
                </a:cubicBezTo>
                <a:cubicBezTo>
                  <a:pt x="702" y="1"/>
                  <a:pt x="452" y="1"/>
                  <a:pt x="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7"/>
          <p:cNvSpPr/>
          <p:nvPr/>
        </p:nvSpPr>
        <p:spPr>
          <a:xfrm rot="-4499962">
            <a:off x="3955835" y="4272362"/>
            <a:ext cx="99895" cy="98295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" name="Google Shape;249;p37"/>
          <p:cNvGrpSpPr/>
          <p:nvPr/>
        </p:nvGrpSpPr>
        <p:grpSpPr>
          <a:xfrm rot="2871884">
            <a:off x="8149378" y="2016240"/>
            <a:ext cx="326683" cy="704967"/>
            <a:chOff x="3564996" y="4162080"/>
            <a:chExt cx="250161" cy="539836"/>
          </a:xfrm>
        </p:grpSpPr>
        <p:sp>
          <p:nvSpPr>
            <p:cNvPr id="250" name="Google Shape;250;p37"/>
            <p:cNvSpPr/>
            <p:nvPr/>
          </p:nvSpPr>
          <p:spPr>
            <a:xfrm>
              <a:off x="3564996" y="416208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7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" name="Google Shape;252;p37"/>
          <p:cNvSpPr/>
          <p:nvPr/>
        </p:nvSpPr>
        <p:spPr>
          <a:xfrm rot="2871790">
            <a:off x="814436" y="2536947"/>
            <a:ext cx="155706" cy="69601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4726" y="3654601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3550" y="602125"/>
            <a:ext cx="2302150" cy="110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7025" y="3874700"/>
            <a:ext cx="3334950" cy="2268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38"/>
          <p:cNvGrpSpPr/>
          <p:nvPr/>
        </p:nvGrpSpPr>
        <p:grpSpPr>
          <a:xfrm rot="5400000">
            <a:off x="2381395" y="-1400389"/>
            <a:ext cx="4250546" cy="8335771"/>
            <a:chOff x="872085" y="-1565025"/>
            <a:chExt cx="3255130" cy="6383652"/>
          </a:xfrm>
        </p:grpSpPr>
        <p:sp>
          <p:nvSpPr>
            <p:cNvPr id="258" name="Google Shape;258;p38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8"/>
            <p:cNvSpPr/>
            <p:nvPr/>
          </p:nvSpPr>
          <p:spPr>
            <a:xfrm rot="-9432399">
              <a:off x="4002316" y="-1544011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rgbClr val="95C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8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8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8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8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8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8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" name="Google Shape;266;p38"/>
          <p:cNvSpPr/>
          <p:nvPr/>
        </p:nvSpPr>
        <p:spPr>
          <a:xfrm>
            <a:off x="8557399" y="286391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8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8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8"/>
          <p:cNvSpPr/>
          <p:nvPr/>
        </p:nvSpPr>
        <p:spPr>
          <a:xfrm>
            <a:off x="1228383" y="22743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03575" y="228737"/>
            <a:ext cx="1612850" cy="10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93675" y="4481126"/>
            <a:ext cx="1963225" cy="10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620741" y="455694"/>
            <a:ext cx="2990326" cy="159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269215">
            <a:off x="5916362" y="3913554"/>
            <a:ext cx="4589281" cy="2167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03325" y="-156375"/>
            <a:ext cx="899750" cy="61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2712" y="2722382"/>
            <a:ext cx="2423823" cy="24184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39"/>
          <p:cNvGrpSpPr/>
          <p:nvPr/>
        </p:nvGrpSpPr>
        <p:grpSpPr>
          <a:xfrm rot="-5400000" flipH="1">
            <a:off x="2449766" y="-1400389"/>
            <a:ext cx="4250546" cy="8335771"/>
            <a:chOff x="872085" y="-1565025"/>
            <a:chExt cx="3255130" cy="6383652"/>
          </a:xfrm>
        </p:grpSpPr>
        <p:sp>
          <p:nvSpPr>
            <p:cNvPr id="278" name="Google Shape;278;p39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9"/>
            <p:cNvSpPr/>
            <p:nvPr/>
          </p:nvSpPr>
          <p:spPr>
            <a:xfrm rot="-9432399">
              <a:off x="4002316" y="-1544011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rgbClr val="95C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9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9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9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9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9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9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" name="Google Shape;286;p39"/>
          <p:cNvSpPr/>
          <p:nvPr/>
        </p:nvSpPr>
        <p:spPr>
          <a:xfrm flipH="1">
            <a:off x="338782" y="286391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9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9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9"/>
          <p:cNvSpPr/>
          <p:nvPr/>
        </p:nvSpPr>
        <p:spPr>
          <a:xfrm>
            <a:off x="776208" y="5947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5352" y="-1062234"/>
            <a:ext cx="996200" cy="218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7368" y="537093"/>
            <a:ext cx="1253250" cy="8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40"/>
          <p:cNvGrpSpPr/>
          <p:nvPr/>
        </p:nvGrpSpPr>
        <p:grpSpPr>
          <a:xfrm rot="5400000">
            <a:off x="1777433" y="-728054"/>
            <a:ext cx="3964900" cy="6705455"/>
            <a:chOff x="872085" y="-316506"/>
            <a:chExt cx="3036376" cy="5135132"/>
          </a:xfrm>
        </p:grpSpPr>
        <p:sp>
          <p:nvSpPr>
            <p:cNvPr id="294" name="Google Shape;294;p40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0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0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1" name="Google Shape;301;p40"/>
          <p:cNvSpPr/>
          <p:nvPr/>
        </p:nvSpPr>
        <p:spPr>
          <a:xfrm flipH="1">
            <a:off x="1573307" y="13755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0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0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0"/>
          <p:cNvSpPr/>
          <p:nvPr/>
        </p:nvSpPr>
        <p:spPr>
          <a:xfrm>
            <a:off x="8219183" y="31427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204250">
            <a:off x="-53162" y="-566074"/>
            <a:ext cx="652100" cy="20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788" y="290838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854575" y="3704926"/>
            <a:ext cx="1963225" cy="103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1695050" y="2332025"/>
            <a:ext cx="57540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title" idx="2"/>
          </p:nvPr>
        </p:nvSpPr>
        <p:spPr>
          <a:xfrm>
            <a:off x="3999171" y="1261625"/>
            <a:ext cx="1131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ubTitle" idx="1"/>
          </p:nvPr>
        </p:nvSpPr>
        <p:spPr>
          <a:xfrm>
            <a:off x="3153150" y="3360775"/>
            <a:ext cx="28377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/>
          <p:nvPr/>
        </p:nvSpPr>
        <p:spPr>
          <a:xfrm flipH="1">
            <a:off x="2894668" y="338175"/>
            <a:ext cx="186041" cy="206412"/>
          </a:xfrm>
          <a:custGeom>
            <a:avLst/>
            <a:gdLst/>
            <a:ahLst/>
            <a:cxnLst/>
            <a:rect l="l" t="t" r="r" b="b"/>
            <a:pathLst>
              <a:path w="4347" h="4823" extrusionOk="0">
                <a:moveTo>
                  <a:pt x="2177" y="1"/>
                </a:moveTo>
                <a:cubicBezTo>
                  <a:pt x="2174" y="1"/>
                  <a:pt x="2171" y="1"/>
                  <a:pt x="2168" y="1"/>
                </a:cubicBezTo>
                <a:cubicBezTo>
                  <a:pt x="1858" y="1"/>
                  <a:pt x="1882" y="537"/>
                  <a:pt x="1822" y="834"/>
                </a:cubicBezTo>
                <a:cubicBezTo>
                  <a:pt x="1739" y="1430"/>
                  <a:pt x="1108" y="1953"/>
                  <a:pt x="417" y="2120"/>
                </a:cubicBezTo>
                <a:cubicBezTo>
                  <a:pt x="263" y="2144"/>
                  <a:pt x="72" y="2192"/>
                  <a:pt x="24" y="2311"/>
                </a:cubicBezTo>
                <a:cubicBezTo>
                  <a:pt x="1" y="2406"/>
                  <a:pt x="72" y="2513"/>
                  <a:pt x="191" y="2573"/>
                </a:cubicBezTo>
                <a:cubicBezTo>
                  <a:pt x="286" y="2620"/>
                  <a:pt x="417" y="2644"/>
                  <a:pt x="536" y="2668"/>
                </a:cubicBezTo>
                <a:cubicBezTo>
                  <a:pt x="965" y="2775"/>
                  <a:pt x="1310" y="3037"/>
                  <a:pt x="1525" y="3358"/>
                </a:cubicBezTo>
                <a:cubicBezTo>
                  <a:pt x="1739" y="3680"/>
                  <a:pt x="1822" y="4049"/>
                  <a:pt x="1882" y="4406"/>
                </a:cubicBezTo>
                <a:cubicBezTo>
                  <a:pt x="1906" y="4573"/>
                  <a:pt x="1965" y="4799"/>
                  <a:pt x="2168" y="4823"/>
                </a:cubicBezTo>
                <a:cubicBezTo>
                  <a:pt x="2394" y="4799"/>
                  <a:pt x="2441" y="4573"/>
                  <a:pt x="2465" y="4406"/>
                </a:cubicBezTo>
                <a:cubicBezTo>
                  <a:pt x="2513" y="4049"/>
                  <a:pt x="2608" y="3680"/>
                  <a:pt x="2822" y="3358"/>
                </a:cubicBezTo>
                <a:cubicBezTo>
                  <a:pt x="3037" y="3037"/>
                  <a:pt x="3382" y="2775"/>
                  <a:pt x="3811" y="2668"/>
                </a:cubicBezTo>
                <a:cubicBezTo>
                  <a:pt x="3930" y="2644"/>
                  <a:pt x="4049" y="2620"/>
                  <a:pt x="4156" y="2573"/>
                </a:cubicBezTo>
                <a:cubicBezTo>
                  <a:pt x="4275" y="2513"/>
                  <a:pt x="4346" y="2406"/>
                  <a:pt x="4323" y="2311"/>
                </a:cubicBezTo>
                <a:cubicBezTo>
                  <a:pt x="4275" y="2192"/>
                  <a:pt x="4084" y="2144"/>
                  <a:pt x="3930" y="2120"/>
                </a:cubicBezTo>
                <a:cubicBezTo>
                  <a:pt x="3239" y="1953"/>
                  <a:pt x="2644" y="1430"/>
                  <a:pt x="2560" y="834"/>
                </a:cubicBezTo>
                <a:cubicBezTo>
                  <a:pt x="2513" y="540"/>
                  <a:pt x="2478" y="1"/>
                  <a:pt x="2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3"/>
          <p:cNvSpPr/>
          <p:nvPr/>
        </p:nvSpPr>
        <p:spPr>
          <a:xfrm flipH="1">
            <a:off x="6043908" y="3465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3"/>
          <p:cNvSpPr/>
          <p:nvPr/>
        </p:nvSpPr>
        <p:spPr>
          <a:xfrm rot="-5400000" flipH="1">
            <a:off x="1750747" y="6548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3"/>
          <p:cNvSpPr/>
          <p:nvPr/>
        </p:nvSpPr>
        <p:spPr>
          <a:xfrm rot="-1747020" flipH="1">
            <a:off x="8000963" y="209706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3"/>
          <p:cNvSpPr/>
          <p:nvPr/>
        </p:nvSpPr>
        <p:spPr>
          <a:xfrm rot="-5400000" flipH="1">
            <a:off x="8363053" y="3102328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3"/>
          <p:cNvSpPr/>
          <p:nvPr/>
        </p:nvSpPr>
        <p:spPr>
          <a:xfrm rot="-198679" flipH="1">
            <a:off x="6576127" y="389809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3"/>
          <p:cNvSpPr/>
          <p:nvPr/>
        </p:nvSpPr>
        <p:spPr>
          <a:xfrm rot="-684224" flipH="1">
            <a:off x="3229850" y="4149316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3"/>
          <p:cNvSpPr/>
          <p:nvPr/>
        </p:nvSpPr>
        <p:spPr>
          <a:xfrm rot="-5400000" flipH="1">
            <a:off x="8181217" y="4350032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3"/>
          <p:cNvSpPr/>
          <p:nvPr/>
        </p:nvSpPr>
        <p:spPr>
          <a:xfrm rot="4032399" flipH="1">
            <a:off x="6670694" y="4772727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3"/>
          <p:cNvSpPr/>
          <p:nvPr/>
        </p:nvSpPr>
        <p:spPr>
          <a:xfrm flipH="1">
            <a:off x="1223074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3"/>
          <p:cNvSpPr/>
          <p:nvPr/>
        </p:nvSpPr>
        <p:spPr>
          <a:xfrm flipH="1">
            <a:off x="7580958" y="13729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3"/>
          <p:cNvSpPr/>
          <p:nvPr/>
        </p:nvSpPr>
        <p:spPr>
          <a:xfrm flipH="1">
            <a:off x="2175303" y="1419838"/>
            <a:ext cx="107593" cy="95824"/>
          </a:xfrm>
          <a:custGeom>
            <a:avLst/>
            <a:gdLst/>
            <a:ahLst/>
            <a:cxnLst/>
            <a:rect l="l" t="t" r="r" b="b"/>
            <a:pathLst>
              <a:path w="2514" h="2239" extrusionOk="0">
                <a:moveTo>
                  <a:pt x="1251" y="0"/>
                </a:moveTo>
                <a:cubicBezTo>
                  <a:pt x="1072" y="0"/>
                  <a:pt x="1084" y="250"/>
                  <a:pt x="1061" y="393"/>
                </a:cubicBezTo>
                <a:cubicBezTo>
                  <a:pt x="1001" y="667"/>
                  <a:pt x="644" y="905"/>
                  <a:pt x="239" y="976"/>
                </a:cubicBezTo>
                <a:cubicBezTo>
                  <a:pt x="156" y="1000"/>
                  <a:pt x="48" y="1012"/>
                  <a:pt x="13" y="1072"/>
                </a:cubicBezTo>
                <a:cubicBezTo>
                  <a:pt x="1" y="1119"/>
                  <a:pt x="48" y="1167"/>
                  <a:pt x="108" y="1191"/>
                </a:cubicBezTo>
                <a:cubicBezTo>
                  <a:pt x="168" y="1215"/>
                  <a:pt x="239" y="1226"/>
                  <a:pt x="310" y="1238"/>
                </a:cubicBezTo>
                <a:cubicBezTo>
                  <a:pt x="560" y="1286"/>
                  <a:pt x="751" y="1405"/>
                  <a:pt x="882" y="1560"/>
                </a:cubicBezTo>
                <a:cubicBezTo>
                  <a:pt x="1001" y="1703"/>
                  <a:pt x="1061" y="1869"/>
                  <a:pt x="1084" y="2036"/>
                </a:cubicBezTo>
                <a:cubicBezTo>
                  <a:pt x="1096" y="2119"/>
                  <a:pt x="1132" y="2227"/>
                  <a:pt x="1251" y="2238"/>
                </a:cubicBezTo>
                <a:cubicBezTo>
                  <a:pt x="1382" y="2227"/>
                  <a:pt x="1418" y="2119"/>
                  <a:pt x="1430" y="2036"/>
                </a:cubicBezTo>
                <a:cubicBezTo>
                  <a:pt x="1453" y="1869"/>
                  <a:pt x="1513" y="1703"/>
                  <a:pt x="1632" y="1560"/>
                </a:cubicBezTo>
                <a:cubicBezTo>
                  <a:pt x="1751" y="1405"/>
                  <a:pt x="1953" y="1286"/>
                  <a:pt x="2192" y="1238"/>
                </a:cubicBezTo>
                <a:cubicBezTo>
                  <a:pt x="2263" y="1226"/>
                  <a:pt x="2346" y="1215"/>
                  <a:pt x="2406" y="1191"/>
                </a:cubicBezTo>
                <a:cubicBezTo>
                  <a:pt x="2465" y="1167"/>
                  <a:pt x="2513" y="1119"/>
                  <a:pt x="2489" y="1072"/>
                </a:cubicBezTo>
                <a:cubicBezTo>
                  <a:pt x="2465" y="1012"/>
                  <a:pt x="2358" y="1000"/>
                  <a:pt x="2275" y="976"/>
                </a:cubicBezTo>
                <a:cubicBezTo>
                  <a:pt x="1870" y="905"/>
                  <a:pt x="1525" y="667"/>
                  <a:pt x="1477" y="393"/>
                </a:cubicBezTo>
                <a:cubicBezTo>
                  <a:pt x="1453" y="250"/>
                  <a:pt x="1430" y="0"/>
                  <a:pt x="1251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3"/>
          <p:cNvSpPr/>
          <p:nvPr/>
        </p:nvSpPr>
        <p:spPr>
          <a:xfrm flipH="1">
            <a:off x="360003" y="19405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3"/>
          <p:cNvSpPr/>
          <p:nvPr/>
        </p:nvSpPr>
        <p:spPr>
          <a:xfrm flipH="1">
            <a:off x="931993" y="2809750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2712" y="2722382"/>
            <a:ext cx="2423823" cy="2418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6722888" y="2707"/>
            <a:ext cx="2423823" cy="2418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77300" y="540000"/>
            <a:ext cx="1345050" cy="9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2925" y="3502325"/>
            <a:ext cx="2302150" cy="110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25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5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5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5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5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5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5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5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7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7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7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7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28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8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8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8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8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8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 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9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29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9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9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9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9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9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0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0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30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30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0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0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0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0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0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0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0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 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1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31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1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1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1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1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1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1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1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 rot="5400000">
            <a:off x="2147424" y="-1829113"/>
            <a:ext cx="4849151" cy="88017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rgbClr val="B78F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4" name="Google Shape;594;p2"/>
          <p:cNvPicPr preferRelativeResize="0"/>
          <p:nvPr/>
        </p:nvPicPr>
        <p:blipFill rotWithShape="1">
          <a:blip r:embed="rId3">
            <a:alphaModFix/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"/>
          <p:cNvPicPr preferRelativeResize="0"/>
          <p:nvPr/>
        </p:nvPicPr>
        <p:blipFill rotWithShape="1">
          <a:blip r:embed="rId4">
            <a:alphaModFix/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8747" y="156349"/>
            <a:ext cx="707396" cy="359903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2"/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8" name="Google Shape;59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68027" y="2826760"/>
            <a:ext cx="3205546" cy="79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669602">
            <a:off x="4147878" y="1786151"/>
            <a:ext cx="6395630" cy="3019979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2"/>
          <p:cNvSpPr txBox="1"/>
          <p:nvPr/>
        </p:nvSpPr>
        <p:spPr>
          <a:xfrm>
            <a:off x="1841520" y="2862676"/>
            <a:ext cx="231484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2"/>
          <p:cNvSpPr txBox="1"/>
          <p:nvPr/>
        </p:nvSpPr>
        <p:spPr>
          <a:xfrm>
            <a:off x="1194999" y="1604182"/>
            <a:ext cx="3526774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 dirty="0">
                <a:solidFill>
                  <a:srgbClr val="F9A128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Colours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2" name="Google Shape;6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900009">
            <a:off x="4370737" y="4162861"/>
            <a:ext cx="2958774" cy="2012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900007">
            <a:off x="8009923" y="2382937"/>
            <a:ext cx="3909678" cy="2087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786650" y="331387"/>
            <a:ext cx="1623625" cy="110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690500" y="3687238"/>
            <a:ext cx="1915550" cy="916275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2"/>
          <p:cNvSpPr txBox="1"/>
          <p:nvPr/>
        </p:nvSpPr>
        <p:spPr>
          <a:xfrm>
            <a:off x="2124508" y="3501085"/>
            <a:ext cx="18011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Period 1</a:t>
            </a:r>
            <a:endParaRPr sz="2400" b="0" i="0" u="none" strike="noStrike" cap="none" dirty="0">
              <a:solidFill>
                <a:schemeClr val="accent2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5399" y="270628"/>
            <a:ext cx="818225" cy="4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1126" y="-386"/>
            <a:ext cx="1302874" cy="6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13"/>
          <p:cNvSpPr/>
          <p:nvPr/>
        </p:nvSpPr>
        <p:spPr>
          <a:xfrm>
            <a:off x="8103624" y="43276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13"/>
          <p:cNvSpPr/>
          <p:nvPr/>
        </p:nvSpPr>
        <p:spPr>
          <a:xfrm>
            <a:off x="4836309" y="1894688"/>
            <a:ext cx="107593" cy="95824"/>
          </a:xfrm>
          <a:custGeom>
            <a:avLst/>
            <a:gdLst/>
            <a:ahLst/>
            <a:cxnLst/>
            <a:rect l="l" t="t" r="r" b="b"/>
            <a:pathLst>
              <a:path w="2514" h="2239" extrusionOk="0">
                <a:moveTo>
                  <a:pt x="1251" y="0"/>
                </a:moveTo>
                <a:cubicBezTo>
                  <a:pt x="1072" y="0"/>
                  <a:pt x="1084" y="250"/>
                  <a:pt x="1061" y="393"/>
                </a:cubicBezTo>
                <a:cubicBezTo>
                  <a:pt x="1001" y="667"/>
                  <a:pt x="644" y="905"/>
                  <a:pt x="239" y="976"/>
                </a:cubicBezTo>
                <a:cubicBezTo>
                  <a:pt x="156" y="1000"/>
                  <a:pt x="48" y="1012"/>
                  <a:pt x="13" y="1072"/>
                </a:cubicBezTo>
                <a:cubicBezTo>
                  <a:pt x="1" y="1119"/>
                  <a:pt x="48" y="1167"/>
                  <a:pt x="108" y="1191"/>
                </a:cubicBezTo>
                <a:cubicBezTo>
                  <a:pt x="168" y="1215"/>
                  <a:pt x="239" y="1226"/>
                  <a:pt x="310" y="1238"/>
                </a:cubicBezTo>
                <a:cubicBezTo>
                  <a:pt x="560" y="1286"/>
                  <a:pt x="751" y="1405"/>
                  <a:pt x="882" y="1560"/>
                </a:cubicBezTo>
                <a:cubicBezTo>
                  <a:pt x="1001" y="1703"/>
                  <a:pt x="1061" y="1869"/>
                  <a:pt x="1084" y="2036"/>
                </a:cubicBezTo>
                <a:cubicBezTo>
                  <a:pt x="1096" y="2119"/>
                  <a:pt x="1132" y="2227"/>
                  <a:pt x="1251" y="2238"/>
                </a:cubicBezTo>
                <a:cubicBezTo>
                  <a:pt x="1382" y="2227"/>
                  <a:pt x="1418" y="2119"/>
                  <a:pt x="1430" y="2036"/>
                </a:cubicBezTo>
                <a:cubicBezTo>
                  <a:pt x="1453" y="1869"/>
                  <a:pt x="1513" y="1703"/>
                  <a:pt x="1632" y="1560"/>
                </a:cubicBezTo>
                <a:cubicBezTo>
                  <a:pt x="1751" y="1405"/>
                  <a:pt x="1953" y="1286"/>
                  <a:pt x="2192" y="1238"/>
                </a:cubicBezTo>
                <a:cubicBezTo>
                  <a:pt x="2263" y="1226"/>
                  <a:pt x="2346" y="1215"/>
                  <a:pt x="2406" y="1191"/>
                </a:cubicBezTo>
                <a:cubicBezTo>
                  <a:pt x="2465" y="1167"/>
                  <a:pt x="2513" y="1119"/>
                  <a:pt x="2489" y="1072"/>
                </a:cubicBezTo>
                <a:cubicBezTo>
                  <a:pt x="2465" y="1012"/>
                  <a:pt x="2358" y="1000"/>
                  <a:pt x="2275" y="976"/>
                </a:cubicBezTo>
                <a:cubicBezTo>
                  <a:pt x="1870" y="905"/>
                  <a:pt x="1525" y="667"/>
                  <a:pt x="1477" y="393"/>
                </a:cubicBezTo>
                <a:cubicBezTo>
                  <a:pt x="1453" y="250"/>
                  <a:pt x="1430" y="0"/>
                  <a:pt x="1251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13"/>
          <p:cNvSpPr/>
          <p:nvPr/>
        </p:nvSpPr>
        <p:spPr>
          <a:xfrm>
            <a:off x="5695603" y="2789871"/>
            <a:ext cx="131670" cy="107637"/>
          </a:xfrm>
          <a:custGeom>
            <a:avLst/>
            <a:gdLst/>
            <a:ahLst/>
            <a:cxnLst/>
            <a:rect l="l" t="t" r="r" b="b"/>
            <a:pathLst>
              <a:path w="14277" h="11668" extrusionOk="0">
                <a:moveTo>
                  <a:pt x="10812" y="649"/>
                </a:moveTo>
                <a:cubicBezTo>
                  <a:pt x="10800" y="649"/>
                  <a:pt x="10800" y="661"/>
                  <a:pt x="10800" y="661"/>
                </a:cubicBezTo>
                <a:cubicBezTo>
                  <a:pt x="10800" y="649"/>
                  <a:pt x="10800" y="649"/>
                  <a:pt x="10812" y="649"/>
                </a:cubicBezTo>
                <a:close/>
                <a:moveTo>
                  <a:pt x="4096" y="684"/>
                </a:moveTo>
                <a:cubicBezTo>
                  <a:pt x="4132" y="696"/>
                  <a:pt x="4168" y="696"/>
                  <a:pt x="4180" y="696"/>
                </a:cubicBezTo>
                <a:cubicBezTo>
                  <a:pt x="4185" y="694"/>
                  <a:pt x="4188" y="693"/>
                  <a:pt x="4190" y="693"/>
                </a:cubicBezTo>
                <a:cubicBezTo>
                  <a:pt x="4199" y="693"/>
                  <a:pt x="4192" y="708"/>
                  <a:pt x="4192" y="708"/>
                </a:cubicBezTo>
                <a:cubicBezTo>
                  <a:pt x="4192" y="744"/>
                  <a:pt x="4204" y="768"/>
                  <a:pt x="4216" y="792"/>
                </a:cubicBezTo>
                <a:cubicBezTo>
                  <a:pt x="4180" y="756"/>
                  <a:pt x="4144" y="720"/>
                  <a:pt x="4096" y="684"/>
                </a:cubicBezTo>
                <a:close/>
                <a:moveTo>
                  <a:pt x="5108" y="1054"/>
                </a:moveTo>
                <a:cubicBezTo>
                  <a:pt x="5108" y="1065"/>
                  <a:pt x="5108" y="1065"/>
                  <a:pt x="5108" y="1065"/>
                </a:cubicBezTo>
                <a:cubicBezTo>
                  <a:pt x="5097" y="1065"/>
                  <a:pt x="5097" y="1077"/>
                  <a:pt x="5085" y="1077"/>
                </a:cubicBezTo>
                <a:lnTo>
                  <a:pt x="5085" y="1077"/>
                </a:lnTo>
                <a:cubicBezTo>
                  <a:pt x="5097" y="1077"/>
                  <a:pt x="5097" y="1065"/>
                  <a:pt x="5108" y="1054"/>
                </a:cubicBezTo>
                <a:close/>
                <a:moveTo>
                  <a:pt x="9097" y="1089"/>
                </a:moveTo>
                <a:cubicBezTo>
                  <a:pt x="9109" y="1089"/>
                  <a:pt x="9109" y="1089"/>
                  <a:pt x="9109" y="1101"/>
                </a:cubicBezTo>
                <a:lnTo>
                  <a:pt x="9097" y="1101"/>
                </a:lnTo>
                <a:cubicBezTo>
                  <a:pt x="9097" y="1101"/>
                  <a:pt x="9097" y="1089"/>
                  <a:pt x="9097" y="1089"/>
                </a:cubicBezTo>
                <a:close/>
                <a:moveTo>
                  <a:pt x="1965" y="1101"/>
                </a:moveTo>
                <a:cubicBezTo>
                  <a:pt x="1965" y="1113"/>
                  <a:pt x="1965" y="1125"/>
                  <a:pt x="1953" y="1125"/>
                </a:cubicBezTo>
                <a:cubicBezTo>
                  <a:pt x="1953" y="1113"/>
                  <a:pt x="1965" y="1113"/>
                  <a:pt x="1965" y="1101"/>
                </a:cubicBezTo>
                <a:close/>
                <a:moveTo>
                  <a:pt x="8930" y="1149"/>
                </a:moveTo>
                <a:cubicBezTo>
                  <a:pt x="8930" y="1161"/>
                  <a:pt x="8918" y="1161"/>
                  <a:pt x="8918" y="1173"/>
                </a:cubicBezTo>
                <a:cubicBezTo>
                  <a:pt x="8918" y="1161"/>
                  <a:pt x="8918" y="1161"/>
                  <a:pt x="8930" y="1149"/>
                </a:cubicBezTo>
                <a:close/>
                <a:moveTo>
                  <a:pt x="3799" y="1232"/>
                </a:moveTo>
                <a:cubicBezTo>
                  <a:pt x="3799" y="1244"/>
                  <a:pt x="3787" y="1244"/>
                  <a:pt x="3775" y="1244"/>
                </a:cubicBezTo>
                <a:cubicBezTo>
                  <a:pt x="3787" y="1244"/>
                  <a:pt x="3787" y="1232"/>
                  <a:pt x="3787" y="1232"/>
                </a:cubicBezTo>
                <a:close/>
                <a:moveTo>
                  <a:pt x="3971" y="1259"/>
                </a:moveTo>
                <a:cubicBezTo>
                  <a:pt x="3989" y="1259"/>
                  <a:pt x="4007" y="1262"/>
                  <a:pt x="4025" y="1268"/>
                </a:cubicBezTo>
                <a:cubicBezTo>
                  <a:pt x="4001" y="1280"/>
                  <a:pt x="3965" y="1292"/>
                  <a:pt x="3942" y="1316"/>
                </a:cubicBezTo>
                <a:cubicBezTo>
                  <a:pt x="3930" y="1304"/>
                  <a:pt x="3906" y="1292"/>
                  <a:pt x="3918" y="1268"/>
                </a:cubicBezTo>
                <a:cubicBezTo>
                  <a:pt x="3936" y="1262"/>
                  <a:pt x="3954" y="1259"/>
                  <a:pt x="3971" y="1259"/>
                </a:cubicBezTo>
                <a:close/>
                <a:moveTo>
                  <a:pt x="9359" y="1387"/>
                </a:moveTo>
                <a:cubicBezTo>
                  <a:pt x="9359" y="1387"/>
                  <a:pt x="9359" y="1387"/>
                  <a:pt x="9359" y="1399"/>
                </a:cubicBezTo>
                <a:lnTo>
                  <a:pt x="9347" y="1399"/>
                </a:lnTo>
                <a:cubicBezTo>
                  <a:pt x="9347" y="1387"/>
                  <a:pt x="9359" y="1387"/>
                  <a:pt x="9359" y="1387"/>
                </a:cubicBezTo>
                <a:close/>
                <a:moveTo>
                  <a:pt x="3870" y="1518"/>
                </a:moveTo>
                <a:cubicBezTo>
                  <a:pt x="3882" y="1530"/>
                  <a:pt x="3882" y="1530"/>
                  <a:pt x="3882" y="1530"/>
                </a:cubicBezTo>
                <a:lnTo>
                  <a:pt x="3870" y="1530"/>
                </a:lnTo>
                <a:cubicBezTo>
                  <a:pt x="3870" y="1530"/>
                  <a:pt x="3870" y="1530"/>
                  <a:pt x="3870" y="1518"/>
                </a:cubicBezTo>
                <a:close/>
                <a:moveTo>
                  <a:pt x="13800" y="1851"/>
                </a:moveTo>
                <a:cubicBezTo>
                  <a:pt x="13800" y="1863"/>
                  <a:pt x="13788" y="1863"/>
                  <a:pt x="13788" y="1863"/>
                </a:cubicBezTo>
                <a:cubicBezTo>
                  <a:pt x="13788" y="1863"/>
                  <a:pt x="13788" y="1863"/>
                  <a:pt x="13776" y="1851"/>
                </a:cubicBezTo>
                <a:close/>
                <a:moveTo>
                  <a:pt x="5489" y="1863"/>
                </a:moveTo>
                <a:cubicBezTo>
                  <a:pt x="5489" y="1875"/>
                  <a:pt x="5489" y="1875"/>
                  <a:pt x="5489" y="1875"/>
                </a:cubicBezTo>
                <a:cubicBezTo>
                  <a:pt x="5489" y="1875"/>
                  <a:pt x="5486" y="1872"/>
                  <a:pt x="5482" y="1871"/>
                </a:cubicBezTo>
                <a:lnTo>
                  <a:pt x="5482" y="1871"/>
                </a:lnTo>
                <a:cubicBezTo>
                  <a:pt x="5484" y="1869"/>
                  <a:pt x="5486" y="1866"/>
                  <a:pt x="5489" y="1863"/>
                </a:cubicBezTo>
                <a:close/>
                <a:moveTo>
                  <a:pt x="8180" y="1875"/>
                </a:moveTo>
                <a:cubicBezTo>
                  <a:pt x="8180" y="1887"/>
                  <a:pt x="8180" y="1887"/>
                  <a:pt x="8180" y="1887"/>
                </a:cubicBezTo>
                <a:cubicBezTo>
                  <a:pt x="8180" y="1887"/>
                  <a:pt x="8168" y="1887"/>
                  <a:pt x="8168" y="1875"/>
                </a:cubicBezTo>
                <a:close/>
                <a:moveTo>
                  <a:pt x="155" y="2054"/>
                </a:moveTo>
                <a:cubicBezTo>
                  <a:pt x="167" y="2078"/>
                  <a:pt x="167" y="2089"/>
                  <a:pt x="179" y="2101"/>
                </a:cubicBezTo>
                <a:cubicBezTo>
                  <a:pt x="167" y="2113"/>
                  <a:pt x="144" y="2125"/>
                  <a:pt x="120" y="2149"/>
                </a:cubicBezTo>
                <a:cubicBezTo>
                  <a:pt x="132" y="2113"/>
                  <a:pt x="144" y="2089"/>
                  <a:pt x="155" y="2054"/>
                </a:cubicBezTo>
                <a:close/>
                <a:moveTo>
                  <a:pt x="1239" y="2173"/>
                </a:moveTo>
                <a:cubicBezTo>
                  <a:pt x="1239" y="2185"/>
                  <a:pt x="1239" y="2185"/>
                  <a:pt x="1239" y="2185"/>
                </a:cubicBezTo>
                <a:lnTo>
                  <a:pt x="1227" y="2185"/>
                </a:lnTo>
                <a:cubicBezTo>
                  <a:pt x="1239" y="2185"/>
                  <a:pt x="1239" y="2185"/>
                  <a:pt x="1239" y="2173"/>
                </a:cubicBezTo>
                <a:close/>
                <a:moveTo>
                  <a:pt x="2322" y="2256"/>
                </a:moveTo>
                <a:cubicBezTo>
                  <a:pt x="2322" y="2268"/>
                  <a:pt x="2322" y="2268"/>
                  <a:pt x="2311" y="2280"/>
                </a:cubicBezTo>
                <a:cubicBezTo>
                  <a:pt x="2322" y="2268"/>
                  <a:pt x="2322" y="2256"/>
                  <a:pt x="2322" y="2256"/>
                </a:cubicBezTo>
                <a:close/>
                <a:moveTo>
                  <a:pt x="4323" y="2363"/>
                </a:moveTo>
                <a:cubicBezTo>
                  <a:pt x="4311" y="2363"/>
                  <a:pt x="4311" y="2363"/>
                  <a:pt x="4311" y="2375"/>
                </a:cubicBezTo>
                <a:cubicBezTo>
                  <a:pt x="4311" y="2363"/>
                  <a:pt x="4299" y="2363"/>
                  <a:pt x="4299" y="2363"/>
                </a:cubicBezTo>
                <a:close/>
                <a:moveTo>
                  <a:pt x="2632" y="2387"/>
                </a:moveTo>
                <a:cubicBezTo>
                  <a:pt x="2632" y="2399"/>
                  <a:pt x="2632" y="2399"/>
                  <a:pt x="2632" y="2399"/>
                </a:cubicBezTo>
                <a:cubicBezTo>
                  <a:pt x="2620" y="2399"/>
                  <a:pt x="2620" y="2399"/>
                  <a:pt x="2620" y="2387"/>
                </a:cubicBezTo>
                <a:close/>
                <a:moveTo>
                  <a:pt x="12645" y="2411"/>
                </a:moveTo>
                <a:cubicBezTo>
                  <a:pt x="12645" y="2417"/>
                  <a:pt x="12642" y="2420"/>
                  <a:pt x="12638" y="2420"/>
                </a:cubicBezTo>
                <a:cubicBezTo>
                  <a:pt x="12633" y="2420"/>
                  <a:pt x="12627" y="2417"/>
                  <a:pt x="12621" y="2411"/>
                </a:cubicBezTo>
                <a:close/>
                <a:moveTo>
                  <a:pt x="3180" y="2518"/>
                </a:moveTo>
                <a:cubicBezTo>
                  <a:pt x="3180" y="2518"/>
                  <a:pt x="3180" y="2518"/>
                  <a:pt x="3180" y="2530"/>
                </a:cubicBezTo>
                <a:cubicBezTo>
                  <a:pt x="3180" y="2518"/>
                  <a:pt x="3168" y="2518"/>
                  <a:pt x="3168" y="2518"/>
                </a:cubicBezTo>
                <a:close/>
                <a:moveTo>
                  <a:pt x="4549" y="2530"/>
                </a:moveTo>
                <a:cubicBezTo>
                  <a:pt x="4561" y="2530"/>
                  <a:pt x="4561" y="2530"/>
                  <a:pt x="4573" y="2542"/>
                </a:cubicBezTo>
                <a:cubicBezTo>
                  <a:pt x="4561" y="2542"/>
                  <a:pt x="4561" y="2530"/>
                  <a:pt x="4549" y="2530"/>
                </a:cubicBezTo>
                <a:close/>
                <a:moveTo>
                  <a:pt x="6513" y="2530"/>
                </a:moveTo>
                <a:cubicBezTo>
                  <a:pt x="6513" y="2530"/>
                  <a:pt x="6513" y="2542"/>
                  <a:pt x="6513" y="2542"/>
                </a:cubicBezTo>
                <a:lnTo>
                  <a:pt x="6502" y="2542"/>
                </a:lnTo>
                <a:cubicBezTo>
                  <a:pt x="6502" y="2542"/>
                  <a:pt x="6502" y="2530"/>
                  <a:pt x="6513" y="2530"/>
                </a:cubicBezTo>
                <a:close/>
                <a:moveTo>
                  <a:pt x="3858" y="2613"/>
                </a:moveTo>
                <a:cubicBezTo>
                  <a:pt x="3846" y="2625"/>
                  <a:pt x="3835" y="2637"/>
                  <a:pt x="3835" y="2637"/>
                </a:cubicBezTo>
                <a:cubicBezTo>
                  <a:pt x="3835" y="2637"/>
                  <a:pt x="3835" y="2625"/>
                  <a:pt x="3823" y="2625"/>
                </a:cubicBezTo>
                <a:cubicBezTo>
                  <a:pt x="3834" y="2625"/>
                  <a:pt x="3846" y="2625"/>
                  <a:pt x="3858" y="2613"/>
                </a:cubicBezTo>
                <a:close/>
                <a:moveTo>
                  <a:pt x="11990" y="2816"/>
                </a:moveTo>
                <a:cubicBezTo>
                  <a:pt x="11978" y="2828"/>
                  <a:pt x="11978" y="2828"/>
                  <a:pt x="11966" y="2840"/>
                </a:cubicBezTo>
                <a:cubicBezTo>
                  <a:pt x="11966" y="2828"/>
                  <a:pt x="11966" y="2828"/>
                  <a:pt x="11966" y="2828"/>
                </a:cubicBezTo>
                <a:cubicBezTo>
                  <a:pt x="11966" y="2816"/>
                  <a:pt x="11978" y="2816"/>
                  <a:pt x="11990" y="2816"/>
                </a:cubicBezTo>
                <a:close/>
                <a:moveTo>
                  <a:pt x="2489" y="2851"/>
                </a:moveTo>
                <a:cubicBezTo>
                  <a:pt x="2489" y="2863"/>
                  <a:pt x="2501" y="2887"/>
                  <a:pt x="2513" y="2899"/>
                </a:cubicBezTo>
                <a:cubicBezTo>
                  <a:pt x="2501" y="2899"/>
                  <a:pt x="2489" y="2887"/>
                  <a:pt x="2489" y="2875"/>
                </a:cubicBezTo>
                <a:cubicBezTo>
                  <a:pt x="2489" y="2863"/>
                  <a:pt x="2489" y="2851"/>
                  <a:pt x="2477" y="2851"/>
                </a:cubicBezTo>
                <a:close/>
                <a:moveTo>
                  <a:pt x="501" y="2947"/>
                </a:moveTo>
                <a:cubicBezTo>
                  <a:pt x="513" y="2959"/>
                  <a:pt x="513" y="2959"/>
                  <a:pt x="513" y="2959"/>
                </a:cubicBezTo>
                <a:cubicBezTo>
                  <a:pt x="513" y="2959"/>
                  <a:pt x="513" y="2970"/>
                  <a:pt x="501" y="2970"/>
                </a:cubicBezTo>
                <a:cubicBezTo>
                  <a:pt x="501" y="2959"/>
                  <a:pt x="501" y="2959"/>
                  <a:pt x="501" y="2947"/>
                </a:cubicBezTo>
                <a:close/>
                <a:moveTo>
                  <a:pt x="13229" y="2959"/>
                </a:moveTo>
                <a:cubicBezTo>
                  <a:pt x="13229" y="2970"/>
                  <a:pt x="13229" y="2970"/>
                  <a:pt x="13229" y="2982"/>
                </a:cubicBezTo>
                <a:cubicBezTo>
                  <a:pt x="13217" y="2982"/>
                  <a:pt x="13205" y="2982"/>
                  <a:pt x="13193" y="2970"/>
                </a:cubicBezTo>
                <a:cubicBezTo>
                  <a:pt x="13205" y="2970"/>
                  <a:pt x="13217" y="2970"/>
                  <a:pt x="13229" y="2959"/>
                </a:cubicBezTo>
                <a:close/>
                <a:moveTo>
                  <a:pt x="9169" y="2982"/>
                </a:moveTo>
                <a:lnTo>
                  <a:pt x="9169" y="2982"/>
                </a:lnTo>
                <a:cubicBezTo>
                  <a:pt x="9169" y="2994"/>
                  <a:pt x="9180" y="2994"/>
                  <a:pt x="9192" y="3006"/>
                </a:cubicBezTo>
                <a:lnTo>
                  <a:pt x="9180" y="3006"/>
                </a:lnTo>
                <a:cubicBezTo>
                  <a:pt x="9169" y="2994"/>
                  <a:pt x="9169" y="2994"/>
                  <a:pt x="9169" y="2982"/>
                </a:cubicBezTo>
                <a:close/>
                <a:moveTo>
                  <a:pt x="13074" y="2970"/>
                </a:moveTo>
                <a:cubicBezTo>
                  <a:pt x="13074" y="2982"/>
                  <a:pt x="13086" y="2982"/>
                  <a:pt x="13098" y="2982"/>
                </a:cubicBezTo>
                <a:cubicBezTo>
                  <a:pt x="13086" y="2994"/>
                  <a:pt x="13086" y="3006"/>
                  <a:pt x="13086" y="3018"/>
                </a:cubicBezTo>
                <a:cubicBezTo>
                  <a:pt x="13074" y="2994"/>
                  <a:pt x="13074" y="2982"/>
                  <a:pt x="13074" y="2970"/>
                </a:cubicBezTo>
                <a:close/>
                <a:moveTo>
                  <a:pt x="3013" y="3221"/>
                </a:moveTo>
                <a:cubicBezTo>
                  <a:pt x="3013" y="3232"/>
                  <a:pt x="3001" y="3244"/>
                  <a:pt x="3001" y="3256"/>
                </a:cubicBezTo>
                <a:cubicBezTo>
                  <a:pt x="3001" y="3244"/>
                  <a:pt x="3001" y="3232"/>
                  <a:pt x="2989" y="3232"/>
                </a:cubicBezTo>
                <a:cubicBezTo>
                  <a:pt x="3001" y="3232"/>
                  <a:pt x="3013" y="3221"/>
                  <a:pt x="3013" y="3221"/>
                </a:cubicBezTo>
                <a:close/>
                <a:moveTo>
                  <a:pt x="7502" y="3328"/>
                </a:moveTo>
                <a:cubicBezTo>
                  <a:pt x="7502" y="3328"/>
                  <a:pt x="7502" y="3328"/>
                  <a:pt x="7490" y="3340"/>
                </a:cubicBezTo>
                <a:cubicBezTo>
                  <a:pt x="7502" y="3328"/>
                  <a:pt x="7490" y="3328"/>
                  <a:pt x="7502" y="3328"/>
                </a:cubicBezTo>
                <a:close/>
                <a:moveTo>
                  <a:pt x="2584" y="3494"/>
                </a:moveTo>
                <a:cubicBezTo>
                  <a:pt x="2584" y="3494"/>
                  <a:pt x="2584" y="3494"/>
                  <a:pt x="2596" y="3506"/>
                </a:cubicBezTo>
                <a:cubicBezTo>
                  <a:pt x="2584" y="3506"/>
                  <a:pt x="2584" y="3494"/>
                  <a:pt x="2584" y="3494"/>
                </a:cubicBezTo>
                <a:close/>
                <a:moveTo>
                  <a:pt x="6740" y="3518"/>
                </a:moveTo>
                <a:cubicBezTo>
                  <a:pt x="6740" y="3518"/>
                  <a:pt x="6740" y="3518"/>
                  <a:pt x="6752" y="3530"/>
                </a:cubicBezTo>
                <a:lnTo>
                  <a:pt x="6740" y="3530"/>
                </a:lnTo>
                <a:cubicBezTo>
                  <a:pt x="6740" y="3530"/>
                  <a:pt x="6740" y="3518"/>
                  <a:pt x="6740" y="3518"/>
                </a:cubicBezTo>
                <a:close/>
                <a:moveTo>
                  <a:pt x="3906" y="3518"/>
                </a:moveTo>
                <a:cubicBezTo>
                  <a:pt x="3906" y="3518"/>
                  <a:pt x="3918" y="3530"/>
                  <a:pt x="3918" y="3530"/>
                </a:cubicBezTo>
                <a:cubicBezTo>
                  <a:pt x="3918" y="3530"/>
                  <a:pt x="3918" y="3530"/>
                  <a:pt x="3918" y="3542"/>
                </a:cubicBezTo>
                <a:cubicBezTo>
                  <a:pt x="3918" y="3530"/>
                  <a:pt x="3906" y="3530"/>
                  <a:pt x="3906" y="3518"/>
                </a:cubicBezTo>
                <a:close/>
                <a:moveTo>
                  <a:pt x="4763" y="3602"/>
                </a:moveTo>
                <a:cubicBezTo>
                  <a:pt x="4751" y="3613"/>
                  <a:pt x="4751" y="3613"/>
                  <a:pt x="4751" y="3613"/>
                </a:cubicBezTo>
                <a:cubicBezTo>
                  <a:pt x="4751" y="3613"/>
                  <a:pt x="4751" y="3613"/>
                  <a:pt x="4751" y="3602"/>
                </a:cubicBezTo>
                <a:close/>
                <a:moveTo>
                  <a:pt x="11764" y="3697"/>
                </a:moveTo>
                <a:lnTo>
                  <a:pt x="11764" y="3697"/>
                </a:lnTo>
                <a:cubicBezTo>
                  <a:pt x="11755" y="3714"/>
                  <a:pt x="11747" y="3725"/>
                  <a:pt x="11733" y="3725"/>
                </a:cubicBezTo>
                <a:cubicBezTo>
                  <a:pt x="11728" y="3725"/>
                  <a:pt x="11723" y="3724"/>
                  <a:pt x="11716" y="3721"/>
                </a:cubicBezTo>
                <a:cubicBezTo>
                  <a:pt x="11705" y="3721"/>
                  <a:pt x="11705" y="3709"/>
                  <a:pt x="11705" y="3709"/>
                </a:cubicBezTo>
                <a:lnTo>
                  <a:pt x="11764" y="3697"/>
                </a:lnTo>
                <a:close/>
                <a:moveTo>
                  <a:pt x="9133" y="3768"/>
                </a:moveTo>
                <a:cubicBezTo>
                  <a:pt x="9133" y="3768"/>
                  <a:pt x="9133" y="3768"/>
                  <a:pt x="9145" y="3780"/>
                </a:cubicBezTo>
                <a:lnTo>
                  <a:pt x="9133" y="3780"/>
                </a:lnTo>
                <a:cubicBezTo>
                  <a:pt x="9133" y="3768"/>
                  <a:pt x="9133" y="3768"/>
                  <a:pt x="9133" y="3768"/>
                </a:cubicBezTo>
                <a:close/>
                <a:moveTo>
                  <a:pt x="12955" y="3756"/>
                </a:moveTo>
                <a:cubicBezTo>
                  <a:pt x="12955" y="3768"/>
                  <a:pt x="12967" y="3768"/>
                  <a:pt x="12967" y="3780"/>
                </a:cubicBezTo>
                <a:lnTo>
                  <a:pt x="12955" y="3780"/>
                </a:lnTo>
                <a:cubicBezTo>
                  <a:pt x="12955" y="3768"/>
                  <a:pt x="12955" y="3768"/>
                  <a:pt x="12955" y="3756"/>
                </a:cubicBezTo>
                <a:close/>
                <a:moveTo>
                  <a:pt x="1941" y="3947"/>
                </a:moveTo>
                <a:cubicBezTo>
                  <a:pt x="1953" y="3947"/>
                  <a:pt x="1953" y="3947"/>
                  <a:pt x="1965" y="3959"/>
                </a:cubicBezTo>
                <a:lnTo>
                  <a:pt x="1930" y="3959"/>
                </a:lnTo>
                <a:cubicBezTo>
                  <a:pt x="1941" y="3947"/>
                  <a:pt x="1941" y="3947"/>
                  <a:pt x="1941" y="3947"/>
                </a:cubicBezTo>
                <a:close/>
                <a:moveTo>
                  <a:pt x="1977" y="4042"/>
                </a:moveTo>
                <a:cubicBezTo>
                  <a:pt x="1977" y="4042"/>
                  <a:pt x="1977" y="4054"/>
                  <a:pt x="1977" y="4054"/>
                </a:cubicBezTo>
                <a:lnTo>
                  <a:pt x="1965" y="4054"/>
                </a:lnTo>
                <a:cubicBezTo>
                  <a:pt x="1965" y="4054"/>
                  <a:pt x="1977" y="4042"/>
                  <a:pt x="1977" y="4042"/>
                </a:cubicBezTo>
                <a:close/>
                <a:moveTo>
                  <a:pt x="11514" y="4054"/>
                </a:moveTo>
                <a:cubicBezTo>
                  <a:pt x="11490" y="4090"/>
                  <a:pt x="11478" y="4102"/>
                  <a:pt x="11466" y="4113"/>
                </a:cubicBezTo>
                <a:cubicBezTo>
                  <a:pt x="11455" y="4102"/>
                  <a:pt x="11466" y="4078"/>
                  <a:pt x="11478" y="4066"/>
                </a:cubicBezTo>
                <a:cubicBezTo>
                  <a:pt x="11502" y="4054"/>
                  <a:pt x="11502" y="4054"/>
                  <a:pt x="11514" y="4054"/>
                </a:cubicBezTo>
                <a:close/>
                <a:moveTo>
                  <a:pt x="8994" y="4088"/>
                </a:moveTo>
                <a:cubicBezTo>
                  <a:pt x="8998" y="4088"/>
                  <a:pt x="9002" y="4095"/>
                  <a:pt x="9002" y="4102"/>
                </a:cubicBezTo>
                <a:cubicBezTo>
                  <a:pt x="9002" y="4102"/>
                  <a:pt x="8990" y="4113"/>
                  <a:pt x="8978" y="4125"/>
                </a:cubicBezTo>
                <a:cubicBezTo>
                  <a:pt x="8954" y="4137"/>
                  <a:pt x="8930" y="4173"/>
                  <a:pt x="8907" y="4173"/>
                </a:cubicBezTo>
                <a:cubicBezTo>
                  <a:pt x="8942" y="4149"/>
                  <a:pt x="8966" y="4137"/>
                  <a:pt x="8990" y="4102"/>
                </a:cubicBezTo>
                <a:cubicBezTo>
                  <a:pt x="8990" y="4092"/>
                  <a:pt x="8992" y="4088"/>
                  <a:pt x="8994" y="4088"/>
                </a:cubicBezTo>
                <a:close/>
                <a:moveTo>
                  <a:pt x="3906" y="4173"/>
                </a:moveTo>
                <a:cubicBezTo>
                  <a:pt x="3894" y="4185"/>
                  <a:pt x="3894" y="4185"/>
                  <a:pt x="3894" y="4185"/>
                </a:cubicBezTo>
                <a:cubicBezTo>
                  <a:pt x="3894" y="4185"/>
                  <a:pt x="3894" y="4185"/>
                  <a:pt x="3894" y="4173"/>
                </a:cubicBezTo>
                <a:close/>
                <a:moveTo>
                  <a:pt x="10228" y="4209"/>
                </a:moveTo>
                <a:cubicBezTo>
                  <a:pt x="10228" y="4209"/>
                  <a:pt x="10216" y="4209"/>
                  <a:pt x="10216" y="4221"/>
                </a:cubicBezTo>
                <a:cubicBezTo>
                  <a:pt x="10216" y="4221"/>
                  <a:pt x="10216" y="4221"/>
                  <a:pt x="10216" y="4209"/>
                </a:cubicBezTo>
                <a:close/>
                <a:moveTo>
                  <a:pt x="4418" y="4340"/>
                </a:moveTo>
                <a:cubicBezTo>
                  <a:pt x="4412" y="4346"/>
                  <a:pt x="4406" y="4349"/>
                  <a:pt x="4400" y="4349"/>
                </a:cubicBezTo>
                <a:cubicBezTo>
                  <a:pt x="4394" y="4349"/>
                  <a:pt x="4388" y="4346"/>
                  <a:pt x="4382" y="4340"/>
                </a:cubicBezTo>
                <a:close/>
                <a:moveTo>
                  <a:pt x="11097" y="4340"/>
                </a:moveTo>
                <a:cubicBezTo>
                  <a:pt x="11121" y="4352"/>
                  <a:pt x="11133" y="4364"/>
                  <a:pt x="11145" y="4364"/>
                </a:cubicBezTo>
                <a:cubicBezTo>
                  <a:pt x="11132" y="4368"/>
                  <a:pt x="11120" y="4371"/>
                  <a:pt x="11112" y="4371"/>
                </a:cubicBezTo>
                <a:cubicBezTo>
                  <a:pt x="11097" y="4371"/>
                  <a:pt x="11090" y="4362"/>
                  <a:pt x="11097" y="4340"/>
                </a:cubicBezTo>
                <a:close/>
                <a:moveTo>
                  <a:pt x="11097" y="4435"/>
                </a:moveTo>
                <a:cubicBezTo>
                  <a:pt x="11085" y="4447"/>
                  <a:pt x="11085" y="4447"/>
                  <a:pt x="11085" y="4459"/>
                </a:cubicBezTo>
                <a:cubicBezTo>
                  <a:pt x="11085" y="4447"/>
                  <a:pt x="11074" y="4447"/>
                  <a:pt x="11085" y="4435"/>
                </a:cubicBezTo>
                <a:close/>
                <a:moveTo>
                  <a:pt x="3977" y="4518"/>
                </a:moveTo>
                <a:cubicBezTo>
                  <a:pt x="3965" y="4530"/>
                  <a:pt x="3954" y="4530"/>
                  <a:pt x="3942" y="4530"/>
                </a:cubicBezTo>
                <a:cubicBezTo>
                  <a:pt x="3954" y="4518"/>
                  <a:pt x="3965" y="4518"/>
                  <a:pt x="3977" y="4518"/>
                </a:cubicBezTo>
                <a:close/>
                <a:moveTo>
                  <a:pt x="1846" y="4578"/>
                </a:moveTo>
                <a:cubicBezTo>
                  <a:pt x="1846" y="4590"/>
                  <a:pt x="1846" y="4590"/>
                  <a:pt x="1834" y="4602"/>
                </a:cubicBezTo>
                <a:cubicBezTo>
                  <a:pt x="1834" y="4590"/>
                  <a:pt x="1834" y="4590"/>
                  <a:pt x="1834" y="4578"/>
                </a:cubicBezTo>
                <a:close/>
                <a:moveTo>
                  <a:pt x="3846" y="4590"/>
                </a:moveTo>
                <a:cubicBezTo>
                  <a:pt x="3846" y="4602"/>
                  <a:pt x="3835" y="4602"/>
                  <a:pt x="3823" y="4614"/>
                </a:cubicBezTo>
                <a:cubicBezTo>
                  <a:pt x="3835" y="4602"/>
                  <a:pt x="3835" y="4590"/>
                  <a:pt x="3835" y="4590"/>
                </a:cubicBezTo>
                <a:close/>
                <a:moveTo>
                  <a:pt x="6871" y="4709"/>
                </a:moveTo>
                <a:cubicBezTo>
                  <a:pt x="6883" y="4721"/>
                  <a:pt x="6883" y="4721"/>
                  <a:pt x="6883" y="4721"/>
                </a:cubicBezTo>
                <a:lnTo>
                  <a:pt x="6871" y="4721"/>
                </a:lnTo>
                <a:cubicBezTo>
                  <a:pt x="6871" y="4721"/>
                  <a:pt x="6871" y="4721"/>
                  <a:pt x="6871" y="4709"/>
                </a:cubicBezTo>
                <a:close/>
                <a:moveTo>
                  <a:pt x="9692" y="4756"/>
                </a:moveTo>
                <a:cubicBezTo>
                  <a:pt x="9684" y="4756"/>
                  <a:pt x="9671" y="4762"/>
                  <a:pt x="9660" y="4762"/>
                </a:cubicBezTo>
                <a:cubicBezTo>
                  <a:pt x="9654" y="4762"/>
                  <a:pt x="9649" y="4760"/>
                  <a:pt x="9645" y="4756"/>
                </a:cubicBezTo>
                <a:close/>
                <a:moveTo>
                  <a:pt x="9347" y="4768"/>
                </a:moveTo>
                <a:cubicBezTo>
                  <a:pt x="9347" y="4780"/>
                  <a:pt x="9347" y="4780"/>
                  <a:pt x="9347" y="4792"/>
                </a:cubicBezTo>
                <a:cubicBezTo>
                  <a:pt x="9335" y="4792"/>
                  <a:pt x="9335" y="4792"/>
                  <a:pt x="9323" y="4780"/>
                </a:cubicBezTo>
                <a:cubicBezTo>
                  <a:pt x="9335" y="4780"/>
                  <a:pt x="9335" y="4780"/>
                  <a:pt x="9347" y="4768"/>
                </a:cubicBezTo>
                <a:close/>
                <a:moveTo>
                  <a:pt x="9621" y="4828"/>
                </a:moveTo>
                <a:cubicBezTo>
                  <a:pt x="9621" y="4828"/>
                  <a:pt x="9621" y="4840"/>
                  <a:pt x="9621" y="4840"/>
                </a:cubicBezTo>
                <a:lnTo>
                  <a:pt x="9597" y="4840"/>
                </a:lnTo>
                <a:cubicBezTo>
                  <a:pt x="9609" y="4840"/>
                  <a:pt x="9621" y="4828"/>
                  <a:pt x="9621" y="4828"/>
                </a:cubicBezTo>
                <a:close/>
                <a:moveTo>
                  <a:pt x="4608" y="5066"/>
                </a:moveTo>
                <a:cubicBezTo>
                  <a:pt x="4608" y="5078"/>
                  <a:pt x="4608" y="5078"/>
                  <a:pt x="4608" y="5090"/>
                </a:cubicBezTo>
                <a:cubicBezTo>
                  <a:pt x="4597" y="5078"/>
                  <a:pt x="4597" y="5078"/>
                  <a:pt x="4585" y="5066"/>
                </a:cubicBezTo>
                <a:close/>
                <a:moveTo>
                  <a:pt x="3120" y="5221"/>
                </a:moveTo>
                <a:cubicBezTo>
                  <a:pt x="3120" y="5233"/>
                  <a:pt x="3120" y="5233"/>
                  <a:pt x="3108" y="5233"/>
                </a:cubicBezTo>
                <a:cubicBezTo>
                  <a:pt x="3120" y="5221"/>
                  <a:pt x="3120" y="5221"/>
                  <a:pt x="3120" y="5221"/>
                </a:cubicBezTo>
                <a:close/>
                <a:moveTo>
                  <a:pt x="10264" y="5209"/>
                </a:moveTo>
                <a:cubicBezTo>
                  <a:pt x="10252" y="5221"/>
                  <a:pt x="10228" y="5221"/>
                  <a:pt x="10216" y="5233"/>
                </a:cubicBezTo>
                <a:cubicBezTo>
                  <a:pt x="10216" y="5233"/>
                  <a:pt x="10216" y="5233"/>
                  <a:pt x="10216" y="5221"/>
                </a:cubicBezTo>
                <a:cubicBezTo>
                  <a:pt x="10216" y="5209"/>
                  <a:pt x="10240" y="5209"/>
                  <a:pt x="10252" y="5209"/>
                </a:cubicBezTo>
                <a:close/>
                <a:moveTo>
                  <a:pt x="6597" y="5483"/>
                </a:moveTo>
                <a:cubicBezTo>
                  <a:pt x="6597" y="5483"/>
                  <a:pt x="6609" y="5495"/>
                  <a:pt x="6621" y="5495"/>
                </a:cubicBezTo>
                <a:cubicBezTo>
                  <a:pt x="6621" y="5495"/>
                  <a:pt x="6621" y="5495"/>
                  <a:pt x="6621" y="5507"/>
                </a:cubicBezTo>
                <a:cubicBezTo>
                  <a:pt x="6609" y="5507"/>
                  <a:pt x="6597" y="5495"/>
                  <a:pt x="6585" y="5483"/>
                </a:cubicBezTo>
                <a:close/>
                <a:moveTo>
                  <a:pt x="9216" y="5471"/>
                </a:moveTo>
                <a:cubicBezTo>
                  <a:pt x="9216" y="5483"/>
                  <a:pt x="9228" y="5495"/>
                  <a:pt x="9228" y="5518"/>
                </a:cubicBezTo>
                <a:cubicBezTo>
                  <a:pt x="9204" y="5507"/>
                  <a:pt x="9192" y="5495"/>
                  <a:pt x="9216" y="5471"/>
                </a:cubicBezTo>
                <a:close/>
                <a:moveTo>
                  <a:pt x="7383" y="5483"/>
                </a:moveTo>
                <a:cubicBezTo>
                  <a:pt x="7394" y="5507"/>
                  <a:pt x="7406" y="5518"/>
                  <a:pt x="7430" y="5542"/>
                </a:cubicBezTo>
                <a:cubicBezTo>
                  <a:pt x="7394" y="5530"/>
                  <a:pt x="7359" y="5530"/>
                  <a:pt x="7323" y="5530"/>
                </a:cubicBezTo>
                <a:cubicBezTo>
                  <a:pt x="7335" y="5518"/>
                  <a:pt x="7359" y="5507"/>
                  <a:pt x="7383" y="5483"/>
                </a:cubicBezTo>
                <a:close/>
                <a:moveTo>
                  <a:pt x="6668" y="5578"/>
                </a:moveTo>
                <a:cubicBezTo>
                  <a:pt x="6668" y="5590"/>
                  <a:pt x="6668" y="5590"/>
                  <a:pt x="6680" y="5590"/>
                </a:cubicBezTo>
                <a:lnTo>
                  <a:pt x="6668" y="5590"/>
                </a:lnTo>
                <a:cubicBezTo>
                  <a:pt x="6668" y="5590"/>
                  <a:pt x="6668" y="5578"/>
                  <a:pt x="6668" y="5578"/>
                </a:cubicBezTo>
                <a:close/>
                <a:moveTo>
                  <a:pt x="3799" y="5709"/>
                </a:moveTo>
                <a:cubicBezTo>
                  <a:pt x="3799" y="5721"/>
                  <a:pt x="3799" y="5721"/>
                  <a:pt x="3787" y="5733"/>
                </a:cubicBezTo>
                <a:cubicBezTo>
                  <a:pt x="3787" y="5721"/>
                  <a:pt x="3799" y="5721"/>
                  <a:pt x="3799" y="5709"/>
                </a:cubicBezTo>
                <a:close/>
                <a:moveTo>
                  <a:pt x="2025" y="5721"/>
                </a:moveTo>
                <a:cubicBezTo>
                  <a:pt x="2025" y="5733"/>
                  <a:pt x="2037" y="5733"/>
                  <a:pt x="2025" y="5745"/>
                </a:cubicBezTo>
                <a:cubicBezTo>
                  <a:pt x="2025" y="5733"/>
                  <a:pt x="2025" y="5733"/>
                  <a:pt x="2025" y="5721"/>
                </a:cubicBezTo>
                <a:close/>
                <a:moveTo>
                  <a:pt x="12419" y="5757"/>
                </a:moveTo>
                <a:cubicBezTo>
                  <a:pt x="12419" y="5768"/>
                  <a:pt x="12419" y="5768"/>
                  <a:pt x="12407" y="5768"/>
                </a:cubicBezTo>
                <a:lnTo>
                  <a:pt x="12419" y="5757"/>
                </a:lnTo>
                <a:close/>
                <a:moveTo>
                  <a:pt x="6680" y="5768"/>
                </a:moveTo>
                <a:cubicBezTo>
                  <a:pt x="6668" y="5768"/>
                  <a:pt x="6668" y="5768"/>
                  <a:pt x="6668" y="5780"/>
                </a:cubicBezTo>
                <a:cubicBezTo>
                  <a:pt x="6668" y="5768"/>
                  <a:pt x="6668" y="5768"/>
                  <a:pt x="6668" y="5768"/>
                </a:cubicBezTo>
                <a:close/>
                <a:moveTo>
                  <a:pt x="8788" y="5828"/>
                </a:moveTo>
                <a:cubicBezTo>
                  <a:pt x="8776" y="5840"/>
                  <a:pt x="8776" y="5840"/>
                  <a:pt x="8776" y="5840"/>
                </a:cubicBezTo>
                <a:cubicBezTo>
                  <a:pt x="8776" y="5840"/>
                  <a:pt x="8776" y="5828"/>
                  <a:pt x="8776" y="5828"/>
                </a:cubicBezTo>
                <a:close/>
                <a:moveTo>
                  <a:pt x="12181" y="5899"/>
                </a:moveTo>
                <a:cubicBezTo>
                  <a:pt x="12169" y="5911"/>
                  <a:pt x="12169" y="5911"/>
                  <a:pt x="12169" y="5911"/>
                </a:cubicBezTo>
                <a:cubicBezTo>
                  <a:pt x="12169" y="5899"/>
                  <a:pt x="12169" y="5899"/>
                  <a:pt x="12169" y="5899"/>
                </a:cubicBezTo>
                <a:close/>
                <a:moveTo>
                  <a:pt x="3965" y="5959"/>
                </a:moveTo>
                <a:cubicBezTo>
                  <a:pt x="3977" y="5971"/>
                  <a:pt x="3965" y="5971"/>
                  <a:pt x="3965" y="5983"/>
                </a:cubicBezTo>
                <a:cubicBezTo>
                  <a:pt x="3965" y="5971"/>
                  <a:pt x="3965" y="5959"/>
                  <a:pt x="3965" y="5959"/>
                </a:cubicBezTo>
                <a:close/>
                <a:moveTo>
                  <a:pt x="3215" y="5971"/>
                </a:moveTo>
                <a:cubicBezTo>
                  <a:pt x="3215" y="5971"/>
                  <a:pt x="3227" y="5983"/>
                  <a:pt x="3227" y="5983"/>
                </a:cubicBezTo>
                <a:cubicBezTo>
                  <a:pt x="3227" y="5983"/>
                  <a:pt x="3215" y="5983"/>
                  <a:pt x="3215" y="5995"/>
                </a:cubicBezTo>
                <a:cubicBezTo>
                  <a:pt x="3215" y="5983"/>
                  <a:pt x="3215" y="5983"/>
                  <a:pt x="3215" y="5971"/>
                </a:cubicBezTo>
                <a:close/>
                <a:moveTo>
                  <a:pt x="12788" y="6054"/>
                </a:moveTo>
                <a:cubicBezTo>
                  <a:pt x="12800" y="6054"/>
                  <a:pt x="12800" y="6066"/>
                  <a:pt x="12800" y="6066"/>
                </a:cubicBezTo>
                <a:cubicBezTo>
                  <a:pt x="12788" y="6066"/>
                  <a:pt x="12788" y="6054"/>
                  <a:pt x="12776" y="6054"/>
                </a:cubicBezTo>
                <a:close/>
                <a:moveTo>
                  <a:pt x="3727" y="6185"/>
                </a:moveTo>
                <a:lnTo>
                  <a:pt x="3727" y="6185"/>
                </a:lnTo>
                <a:cubicBezTo>
                  <a:pt x="3739" y="6197"/>
                  <a:pt x="3751" y="6197"/>
                  <a:pt x="3751" y="6197"/>
                </a:cubicBezTo>
                <a:cubicBezTo>
                  <a:pt x="3739" y="6197"/>
                  <a:pt x="3739" y="6197"/>
                  <a:pt x="3727" y="6185"/>
                </a:cubicBezTo>
                <a:close/>
                <a:moveTo>
                  <a:pt x="8454" y="6376"/>
                </a:moveTo>
                <a:cubicBezTo>
                  <a:pt x="8454" y="6376"/>
                  <a:pt x="8454" y="6376"/>
                  <a:pt x="8466" y="6388"/>
                </a:cubicBezTo>
                <a:lnTo>
                  <a:pt x="8454" y="6388"/>
                </a:lnTo>
                <a:cubicBezTo>
                  <a:pt x="8454" y="6388"/>
                  <a:pt x="8454" y="6376"/>
                  <a:pt x="8454" y="6376"/>
                </a:cubicBezTo>
                <a:close/>
                <a:moveTo>
                  <a:pt x="8907" y="6399"/>
                </a:moveTo>
                <a:cubicBezTo>
                  <a:pt x="8913" y="6405"/>
                  <a:pt x="8915" y="6408"/>
                  <a:pt x="8918" y="6411"/>
                </a:cubicBezTo>
                <a:cubicBezTo>
                  <a:pt x="8907" y="6411"/>
                  <a:pt x="8918" y="6411"/>
                  <a:pt x="8907" y="6399"/>
                </a:cubicBezTo>
                <a:close/>
                <a:moveTo>
                  <a:pt x="8918" y="6411"/>
                </a:moveTo>
                <a:cubicBezTo>
                  <a:pt x="8921" y="6414"/>
                  <a:pt x="8924" y="6417"/>
                  <a:pt x="8930" y="6423"/>
                </a:cubicBezTo>
                <a:cubicBezTo>
                  <a:pt x="8918" y="6423"/>
                  <a:pt x="8918" y="6423"/>
                  <a:pt x="8918" y="6411"/>
                </a:cubicBezTo>
                <a:close/>
                <a:moveTo>
                  <a:pt x="12705" y="6495"/>
                </a:moveTo>
                <a:cubicBezTo>
                  <a:pt x="12705" y="6495"/>
                  <a:pt x="12705" y="6507"/>
                  <a:pt x="12693" y="6507"/>
                </a:cubicBezTo>
                <a:cubicBezTo>
                  <a:pt x="12693" y="6507"/>
                  <a:pt x="12693" y="6507"/>
                  <a:pt x="12693" y="6495"/>
                </a:cubicBezTo>
                <a:close/>
                <a:moveTo>
                  <a:pt x="7418" y="6614"/>
                </a:moveTo>
                <a:cubicBezTo>
                  <a:pt x="7406" y="6614"/>
                  <a:pt x="7406" y="6626"/>
                  <a:pt x="7406" y="6626"/>
                </a:cubicBezTo>
                <a:cubicBezTo>
                  <a:pt x="7406" y="6630"/>
                  <a:pt x="7406" y="6631"/>
                  <a:pt x="7406" y="6631"/>
                </a:cubicBezTo>
                <a:cubicBezTo>
                  <a:pt x="7405" y="6631"/>
                  <a:pt x="7402" y="6626"/>
                  <a:pt x="7394" y="6626"/>
                </a:cubicBezTo>
                <a:cubicBezTo>
                  <a:pt x="7394" y="6614"/>
                  <a:pt x="7406" y="6614"/>
                  <a:pt x="7418" y="6614"/>
                </a:cubicBezTo>
                <a:close/>
                <a:moveTo>
                  <a:pt x="11752" y="6626"/>
                </a:moveTo>
                <a:cubicBezTo>
                  <a:pt x="11764" y="6638"/>
                  <a:pt x="11764" y="6638"/>
                  <a:pt x="11764" y="6638"/>
                </a:cubicBezTo>
                <a:lnTo>
                  <a:pt x="11752" y="6638"/>
                </a:lnTo>
                <a:cubicBezTo>
                  <a:pt x="11752" y="6638"/>
                  <a:pt x="11752" y="6638"/>
                  <a:pt x="11752" y="6626"/>
                </a:cubicBezTo>
                <a:close/>
                <a:moveTo>
                  <a:pt x="4870" y="6650"/>
                </a:moveTo>
                <a:lnTo>
                  <a:pt x="4870" y="6661"/>
                </a:lnTo>
                <a:cubicBezTo>
                  <a:pt x="4858" y="6661"/>
                  <a:pt x="4858" y="6661"/>
                  <a:pt x="4858" y="6650"/>
                </a:cubicBezTo>
                <a:close/>
                <a:moveTo>
                  <a:pt x="8276" y="6709"/>
                </a:moveTo>
                <a:cubicBezTo>
                  <a:pt x="8276" y="6721"/>
                  <a:pt x="8276" y="6721"/>
                  <a:pt x="8264" y="6721"/>
                </a:cubicBezTo>
                <a:cubicBezTo>
                  <a:pt x="8275" y="6721"/>
                  <a:pt x="8276" y="6709"/>
                  <a:pt x="8276" y="6709"/>
                </a:cubicBezTo>
                <a:close/>
                <a:moveTo>
                  <a:pt x="2775" y="6757"/>
                </a:moveTo>
                <a:cubicBezTo>
                  <a:pt x="2775" y="6757"/>
                  <a:pt x="2770" y="6762"/>
                  <a:pt x="2766" y="6762"/>
                </a:cubicBezTo>
                <a:cubicBezTo>
                  <a:pt x="2764" y="6762"/>
                  <a:pt x="2763" y="6761"/>
                  <a:pt x="2763" y="6757"/>
                </a:cubicBezTo>
                <a:close/>
                <a:moveTo>
                  <a:pt x="2096" y="6769"/>
                </a:moveTo>
                <a:cubicBezTo>
                  <a:pt x="2108" y="6769"/>
                  <a:pt x="2108" y="6769"/>
                  <a:pt x="2120" y="6780"/>
                </a:cubicBezTo>
                <a:lnTo>
                  <a:pt x="2108" y="6780"/>
                </a:lnTo>
                <a:cubicBezTo>
                  <a:pt x="2108" y="6780"/>
                  <a:pt x="2096" y="6769"/>
                  <a:pt x="2096" y="6769"/>
                </a:cubicBezTo>
                <a:close/>
                <a:moveTo>
                  <a:pt x="4346" y="6947"/>
                </a:moveTo>
                <a:cubicBezTo>
                  <a:pt x="4346" y="6947"/>
                  <a:pt x="4346" y="6947"/>
                  <a:pt x="4346" y="6959"/>
                </a:cubicBezTo>
                <a:lnTo>
                  <a:pt x="4335" y="6959"/>
                </a:lnTo>
                <a:cubicBezTo>
                  <a:pt x="4346" y="6947"/>
                  <a:pt x="4346" y="6947"/>
                  <a:pt x="4346" y="6947"/>
                </a:cubicBezTo>
                <a:close/>
                <a:moveTo>
                  <a:pt x="12395" y="7102"/>
                </a:moveTo>
                <a:cubicBezTo>
                  <a:pt x="12395" y="7102"/>
                  <a:pt x="12395" y="7102"/>
                  <a:pt x="12395" y="7114"/>
                </a:cubicBezTo>
                <a:cubicBezTo>
                  <a:pt x="12395" y="7102"/>
                  <a:pt x="12395" y="7102"/>
                  <a:pt x="12383" y="7102"/>
                </a:cubicBezTo>
                <a:close/>
                <a:moveTo>
                  <a:pt x="7418" y="7150"/>
                </a:moveTo>
                <a:cubicBezTo>
                  <a:pt x="7418" y="7161"/>
                  <a:pt x="7418" y="7161"/>
                  <a:pt x="7418" y="7173"/>
                </a:cubicBezTo>
                <a:cubicBezTo>
                  <a:pt x="7406" y="7161"/>
                  <a:pt x="7418" y="7161"/>
                  <a:pt x="7418" y="7150"/>
                </a:cubicBezTo>
                <a:close/>
                <a:moveTo>
                  <a:pt x="2072" y="7304"/>
                </a:moveTo>
                <a:cubicBezTo>
                  <a:pt x="2072" y="7328"/>
                  <a:pt x="2072" y="7340"/>
                  <a:pt x="2072" y="7364"/>
                </a:cubicBezTo>
                <a:cubicBezTo>
                  <a:pt x="2072" y="7364"/>
                  <a:pt x="2060" y="7364"/>
                  <a:pt x="2060" y="7352"/>
                </a:cubicBezTo>
                <a:cubicBezTo>
                  <a:pt x="2060" y="7340"/>
                  <a:pt x="2072" y="7328"/>
                  <a:pt x="2072" y="7304"/>
                </a:cubicBezTo>
                <a:close/>
                <a:moveTo>
                  <a:pt x="4644" y="7340"/>
                </a:moveTo>
                <a:cubicBezTo>
                  <a:pt x="4644" y="7340"/>
                  <a:pt x="4644" y="7352"/>
                  <a:pt x="4656" y="7352"/>
                </a:cubicBezTo>
                <a:cubicBezTo>
                  <a:pt x="4656" y="7352"/>
                  <a:pt x="4656" y="7352"/>
                  <a:pt x="4656" y="7364"/>
                </a:cubicBezTo>
                <a:cubicBezTo>
                  <a:pt x="4644" y="7352"/>
                  <a:pt x="4644" y="7352"/>
                  <a:pt x="4644" y="7340"/>
                </a:cubicBezTo>
                <a:close/>
                <a:moveTo>
                  <a:pt x="7597" y="7971"/>
                </a:moveTo>
                <a:cubicBezTo>
                  <a:pt x="7585" y="7971"/>
                  <a:pt x="7585" y="7983"/>
                  <a:pt x="7573" y="7995"/>
                </a:cubicBezTo>
                <a:cubicBezTo>
                  <a:pt x="7573" y="7971"/>
                  <a:pt x="7573" y="7971"/>
                  <a:pt x="7597" y="7971"/>
                </a:cubicBezTo>
                <a:close/>
                <a:moveTo>
                  <a:pt x="10097" y="8054"/>
                </a:moveTo>
                <a:lnTo>
                  <a:pt x="10097" y="8066"/>
                </a:lnTo>
                <a:lnTo>
                  <a:pt x="10073" y="8066"/>
                </a:lnTo>
                <a:cubicBezTo>
                  <a:pt x="10085" y="8066"/>
                  <a:pt x="10085" y="8066"/>
                  <a:pt x="10097" y="8054"/>
                </a:cubicBezTo>
                <a:close/>
                <a:moveTo>
                  <a:pt x="8287" y="8173"/>
                </a:moveTo>
                <a:cubicBezTo>
                  <a:pt x="8287" y="8173"/>
                  <a:pt x="8287" y="8174"/>
                  <a:pt x="8276" y="8185"/>
                </a:cubicBezTo>
                <a:cubicBezTo>
                  <a:pt x="8276" y="8174"/>
                  <a:pt x="8287" y="8173"/>
                  <a:pt x="8287" y="8173"/>
                </a:cubicBezTo>
                <a:close/>
                <a:moveTo>
                  <a:pt x="10002" y="8316"/>
                </a:moveTo>
                <a:cubicBezTo>
                  <a:pt x="10002" y="8316"/>
                  <a:pt x="10014" y="8316"/>
                  <a:pt x="10014" y="8328"/>
                </a:cubicBezTo>
                <a:cubicBezTo>
                  <a:pt x="10014" y="8328"/>
                  <a:pt x="10002" y="8328"/>
                  <a:pt x="10002" y="8316"/>
                </a:cubicBezTo>
                <a:close/>
                <a:moveTo>
                  <a:pt x="5061" y="8459"/>
                </a:moveTo>
                <a:lnTo>
                  <a:pt x="5073" y="8471"/>
                </a:lnTo>
                <a:lnTo>
                  <a:pt x="5061" y="8471"/>
                </a:lnTo>
                <a:lnTo>
                  <a:pt x="5061" y="8459"/>
                </a:lnTo>
                <a:close/>
                <a:moveTo>
                  <a:pt x="7692" y="8721"/>
                </a:moveTo>
                <a:cubicBezTo>
                  <a:pt x="7692" y="8721"/>
                  <a:pt x="7692" y="8733"/>
                  <a:pt x="7692" y="8745"/>
                </a:cubicBezTo>
                <a:cubicBezTo>
                  <a:pt x="7680" y="8733"/>
                  <a:pt x="7680" y="8733"/>
                  <a:pt x="7692" y="8721"/>
                </a:cubicBezTo>
                <a:close/>
                <a:moveTo>
                  <a:pt x="10371" y="9031"/>
                </a:moveTo>
                <a:cubicBezTo>
                  <a:pt x="10383" y="9031"/>
                  <a:pt x="10395" y="9031"/>
                  <a:pt x="10407" y="9043"/>
                </a:cubicBezTo>
                <a:lnTo>
                  <a:pt x="10383" y="9043"/>
                </a:lnTo>
                <a:cubicBezTo>
                  <a:pt x="10371" y="9031"/>
                  <a:pt x="10371" y="9031"/>
                  <a:pt x="10371" y="9031"/>
                </a:cubicBezTo>
                <a:close/>
                <a:moveTo>
                  <a:pt x="7787" y="9090"/>
                </a:moveTo>
                <a:cubicBezTo>
                  <a:pt x="7799" y="9090"/>
                  <a:pt x="7799" y="9090"/>
                  <a:pt x="7799" y="9102"/>
                </a:cubicBezTo>
                <a:cubicBezTo>
                  <a:pt x="7799" y="9102"/>
                  <a:pt x="7799" y="9090"/>
                  <a:pt x="7787" y="9090"/>
                </a:cubicBezTo>
                <a:close/>
                <a:moveTo>
                  <a:pt x="8930" y="9257"/>
                </a:moveTo>
                <a:cubicBezTo>
                  <a:pt x="8930" y="9257"/>
                  <a:pt x="8930" y="9269"/>
                  <a:pt x="8930" y="9269"/>
                </a:cubicBezTo>
                <a:lnTo>
                  <a:pt x="8918" y="9269"/>
                </a:lnTo>
                <a:cubicBezTo>
                  <a:pt x="8918" y="9257"/>
                  <a:pt x="8918" y="9257"/>
                  <a:pt x="8930" y="9257"/>
                </a:cubicBezTo>
                <a:close/>
                <a:moveTo>
                  <a:pt x="8633" y="9293"/>
                </a:moveTo>
                <a:cubicBezTo>
                  <a:pt x="8633" y="9293"/>
                  <a:pt x="8633" y="9305"/>
                  <a:pt x="8645" y="9316"/>
                </a:cubicBezTo>
                <a:cubicBezTo>
                  <a:pt x="8633" y="9305"/>
                  <a:pt x="8633" y="9305"/>
                  <a:pt x="8621" y="9305"/>
                </a:cubicBezTo>
                <a:cubicBezTo>
                  <a:pt x="8621" y="9293"/>
                  <a:pt x="8633" y="9293"/>
                  <a:pt x="8633" y="9293"/>
                </a:cubicBezTo>
                <a:close/>
                <a:moveTo>
                  <a:pt x="9370" y="9385"/>
                </a:moveTo>
                <a:cubicBezTo>
                  <a:pt x="9374" y="9385"/>
                  <a:pt x="9378" y="9386"/>
                  <a:pt x="9383" y="9388"/>
                </a:cubicBezTo>
                <a:cubicBezTo>
                  <a:pt x="9383" y="9400"/>
                  <a:pt x="9383" y="9412"/>
                  <a:pt x="9383" y="9424"/>
                </a:cubicBezTo>
                <a:lnTo>
                  <a:pt x="9311" y="9424"/>
                </a:lnTo>
                <a:cubicBezTo>
                  <a:pt x="9311" y="9412"/>
                  <a:pt x="9311" y="9412"/>
                  <a:pt x="9335" y="9400"/>
                </a:cubicBezTo>
                <a:cubicBezTo>
                  <a:pt x="9345" y="9400"/>
                  <a:pt x="9354" y="9385"/>
                  <a:pt x="9370" y="9385"/>
                </a:cubicBezTo>
                <a:close/>
                <a:moveTo>
                  <a:pt x="7502" y="9471"/>
                </a:moveTo>
                <a:cubicBezTo>
                  <a:pt x="7514" y="9471"/>
                  <a:pt x="7514" y="9471"/>
                  <a:pt x="7525" y="9483"/>
                </a:cubicBezTo>
                <a:cubicBezTo>
                  <a:pt x="7514" y="9483"/>
                  <a:pt x="7502" y="9483"/>
                  <a:pt x="7502" y="9471"/>
                </a:cubicBezTo>
                <a:close/>
                <a:moveTo>
                  <a:pt x="7787" y="10019"/>
                </a:moveTo>
                <a:cubicBezTo>
                  <a:pt x="7787" y="10031"/>
                  <a:pt x="7787" y="10031"/>
                  <a:pt x="7787" y="10043"/>
                </a:cubicBezTo>
                <a:cubicBezTo>
                  <a:pt x="7787" y="10031"/>
                  <a:pt x="7775" y="10031"/>
                  <a:pt x="7775" y="10031"/>
                </a:cubicBezTo>
                <a:cubicBezTo>
                  <a:pt x="7775" y="10031"/>
                  <a:pt x="7775" y="10019"/>
                  <a:pt x="7775" y="10019"/>
                </a:cubicBezTo>
                <a:close/>
                <a:moveTo>
                  <a:pt x="7668" y="10221"/>
                </a:moveTo>
                <a:cubicBezTo>
                  <a:pt x="7668" y="10221"/>
                  <a:pt x="7680" y="10221"/>
                  <a:pt x="7680" y="10233"/>
                </a:cubicBezTo>
                <a:lnTo>
                  <a:pt x="7668" y="10233"/>
                </a:lnTo>
                <a:cubicBezTo>
                  <a:pt x="7668" y="10221"/>
                  <a:pt x="7668" y="10221"/>
                  <a:pt x="7668" y="10221"/>
                </a:cubicBezTo>
                <a:close/>
                <a:moveTo>
                  <a:pt x="7871" y="10245"/>
                </a:moveTo>
                <a:cubicBezTo>
                  <a:pt x="7871" y="10245"/>
                  <a:pt x="7871" y="10245"/>
                  <a:pt x="7871" y="10257"/>
                </a:cubicBezTo>
                <a:lnTo>
                  <a:pt x="7859" y="10257"/>
                </a:lnTo>
                <a:cubicBezTo>
                  <a:pt x="7859" y="10245"/>
                  <a:pt x="7859" y="10245"/>
                  <a:pt x="7871" y="10245"/>
                </a:cubicBezTo>
                <a:close/>
                <a:moveTo>
                  <a:pt x="7514" y="10436"/>
                </a:moveTo>
                <a:cubicBezTo>
                  <a:pt x="7514" y="10448"/>
                  <a:pt x="7514" y="10448"/>
                  <a:pt x="7514" y="10448"/>
                </a:cubicBezTo>
                <a:cubicBezTo>
                  <a:pt x="7511" y="10445"/>
                  <a:pt x="7508" y="10442"/>
                  <a:pt x="7502" y="10436"/>
                </a:cubicBezTo>
                <a:close/>
                <a:moveTo>
                  <a:pt x="7514" y="10448"/>
                </a:moveTo>
                <a:cubicBezTo>
                  <a:pt x="7514" y="10448"/>
                  <a:pt x="7525" y="10448"/>
                  <a:pt x="7525" y="10459"/>
                </a:cubicBezTo>
                <a:cubicBezTo>
                  <a:pt x="7519" y="10454"/>
                  <a:pt x="7517" y="10451"/>
                  <a:pt x="7514" y="10448"/>
                </a:cubicBezTo>
                <a:close/>
                <a:moveTo>
                  <a:pt x="6812" y="10680"/>
                </a:moveTo>
                <a:cubicBezTo>
                  <a:pt x="6815" y="10680"/>
                  <a:pt x="6819" y="10682"/>
                  <a:pt x="6823" y="10686"/>
                </a:cubicBezTo>
                <a:lnTo>
                  <a:pt x="6799" y="10686"/>
                </a:lnTo>
                <a:cubicBezTo>
                  <a:pt x="6799" y="10686"/>
                  <a:pt x="6804" y="10680"/>
                  <a:pt x="6812" y="10680"/>
                </a:cubicBezTo>
                <a:close/>
                <a:moveTo>
                  <a:pt x="6180" y="10769"/>
                </a:moveTo>
                <a:cubicBezTo>
                  <a:pt x="6180" y="10769"/>
                  <a:pt x="6180" y="10769"/>
                  <a:pt x="6180" y="10781"/>
                </a:cubicBezTo>
                <a:cubicBezTo>
                  <a:pt x="6168" y="10769"/>
                  <a:pt x="6168" y="10769"/>
                  <a:pt x="6168" y="10769"/>
                </a:cubicBezTo>
                <a:close/>
                <a:moveTo>
                  <a:pt x="11718" y="0"/>
                </a:moveTo>
                <a:cubicBezTo>
                  <a:pt x="11645" y="0"/>
                  <a:pt x="11573" y="5"/>
                  <a:pt x="11502" y="18"/>
                </a:cubicBezTo>
                <a:cubicBezTo>
                  <a:pt x="11383" y="18"/>
                  <a:pt x="11276" y="30"/>
                  <a:pt x="11157" y="65"/>
                </a:cubicBezTo>
                <a:cubicBezTo>
                  <a:pt x="11062" y="77"/>
                  <a:pt x="10954" y="89"/>
                  <a:pt x="10859" y="137"/>
                </a:cubicBezTo>
                <a:cubicBezTo>
                  <a:pt x="10835" y="161"/>
                  <a:pt x="10788" y="149"/>
                  <a:pt x="10764" y="161"/>
                </a:cubicBezTo>
                <a:cubicBezTo>
                  <a:pt x="10585" y="196"/>
                  <a:pt x="10419" y="268"/>
                  <a:pt x="10252" y="339"/>
                </a:cubicBezTo>
                <a:cubicBezTo>
                  <a:pt x="10204" y="351"/>
                  <a:pt x="10145" y="363"/>
                  <a:pt x="10109" y="399"/>
                </a:cubicBezTo>
                <a:cubicBezTo>
                  <a:pt x="9859" y="494"/>
                  <a:pt x="9645" y="637"/>
                  <a:pt x="9419" y="780"/>
                </a:cubicBezTo>
                <a:cubicBezTo>
                  <a:pt x="9347" y="827"/>
                  <a:pt x="9264" y="863"/>
                  <a:pt x="9192" y="935"/>
                </a:cubicBezTo>
                <a:cubicBezTo>
                  <a:pt x="9169" y="935"/>
                  <a:pt x="9145" y="958"/>
                  <a:pt x="9133" y="982"/>
                </a:cubicBezTo>
                <a:cubicBezTo>
                  <a:pt x="9097" y="994"/>
                  <a:pt x="9073" y="994"/>
                  <a:pt x="9061" y="1030"/>
                </a:cubicBezTo>
                <a:cubicBezTo>
                  <a:pt x="9061" y="1030"/>
                  <a:pt x="9061" y="1042"/>
                  <a:pt x="9061" y="1042"/>
                </a:cubicBezTo>
                <a:cubicBezTo>
                  <a:pt x="9002" y="1042"/>
                  <a:pt x="8978" y="1077"/>
                  <a:pt x="8942" y="1113"/>
                </a:cubicBezTo>
                <a:cubicBezTo>
                  <a:pt x="8835" y="1196"/>
                  <a:pt x="8728" y="1256"/>
                  <a:pt x="8645" y="1363"/>
                </a:cubicBezTo>
                <a:cubicBezTo>
                  <a:pt x="8597" y="1399"/>
                  <a:pt x="8537" y="1423"/>
                  <a:pt x="8514" y="1470"/>
                </a:cubicBezTo>
                <a:cubicBezTo>
                  <a:pt x="8490" y="1494"/>
                  <a:pt x="8478" y="1506"/>
                  <a:pt x="8466" y="1518"/>
                </a:cubicBezTo>
                <a:cubicBezTo>
                  <a:pt x="8323" y="1601"/>
                  <a:pt x="8228" y="1720"/>
                  <a:pt x="8121" y="1827"/>
                </a:cubicBezTo>
                <a:cubicBezTo>
                  <a:pt x="8109" y="1839"/>
                  <a:pt x="8109" y="1839"/>
                  <a:pt x="8097" y="1851"/>
                </a:cubicBezTo>
                <a:cubicBezTo>
                  <a:pt x="8073" y="1863"/>
                  <a:pt x="8049" y="1887"/>
                  <a:pt x="8037" y="1923"/>
                </a:cubicBezTo>
                <a:cubicBezTo>
                  <a:pt x="7942" y="1982"/>
                  <a:pt x="7883" y="2078"/>
                  <a:pt x="7811" y="2161"/>
                </a:cubicBezTo>
                <a:cubicBezTo>
                  <a:pt x="7740" y="2208"/>
                  <a:pt x="7728" y="2292"/>
                  <a:pt x="7680" y="2339"/>
                </a:cubicBezTo>
                <a:cubicBezTo>
                  <a:pt x="7585" y="2399"/>
                  <a:pt x="7525" y="2482"/>
                  <a:pt x="7478" y="2566"/>
                </a:cubicBezTo>
                <a:cubicBezTo>
                  <a:pt x="7442" y="2625"/>
                  <a:pt x="7406" y="2673"/>
                  <a:pt x="7359" y="2720"/>
                </a:cubicBezTo>
                <a:cubicBezTo>
                  <a:pt x="7335" y="2744"/>
                  <a:pt x="7299" y="2768"/>
                  <a:pt x="7299" y="2804"/>
                </a:cubicBezTo>
                <a:cubicBezTo>
                  <a:pt x="7252" y="2816"/>
                  <a:pt x="7240" y="2851"/>
                  <a:pt x="7228" y="2875"/>
                </a:cubicBezTo>
                <a:cubicBezTo>
                  <a:pt x="7204" y="2923"/>
                  <a:pt x="7180" y="2959"/>
                  <a:pt x="7121" y="2970"/>
                </a:cubicBezTo>
                <a:cubicBezTo>
                  <a:pt x="7049" y="2851"/>
                  <a:pt x="6978" y="2732"/>
                  <a:pt x="6883" y="2625"/>
                </a:cubicBezTo>
                <a:cubicBezTo>
                  <a:pt x="6883" y="2625"/>
                  <a:pt x="6883" y="2613"/>
                  <a:pt x="6871" y="2613"/>
                </a:cubicBezTo>
                <a:cubicBezTo>
                  <a:pt x="6811" y="2530"/>
                  <a:pt x="6752" y="2447"/>
                  <a:pt x="6668" y="2375"/>
                </a:cubicBezTo>
                <a:cubicBezTo>
                  <a:pt x="6668" y="2363"/>
                  <a:pt x="6656" y="2363"/>
                  <a:pt x="6656" y="2363"/>
                </a:cubicBezTo>
                <a:cubicBezTo>
                  <a:pt x="6656" y="2351"/>
                  <a:pt x="6656" y="2328"/>
                  <a:pt x="6632" y="2328"/>
                </a:cubicBezTo>
                <a:cubicBezTo>
                  <a:pt x="6609" y="2292"/>
                  <a:pt x="6597" y="2268"/>
                  <a:pt x="6561" y="2256"/>
                </a:cubicBezTo>
                <a:cubicBezTo>
                  <a:pt x="6549" y="2185"/>
                  <a:pt x="6478" y="2161"/>
                  <a:pt x="6430" y="2113"/>
                </a:cubicBezTo>
                <a:cubicBezTo>
                  <a:pt x="6394" y="2018"/>
                  <a:pt x="6299" y="1947"/>
                  <a:pt x="6228" y="1875"/>
                </a:cubicBezTo>
                <a:cubicBezTo>
                  <a:pt x="6228" y="1863"/>
                  <a:pt x="6216" y="1851"/>
                  <a:pt x="6204" y="1851"/>
                </a:cubicBezTo>
                <a:cubicBezTo>
                  <a:pt x="6204" y="1839"/>
                  <a:pt x="6192" y="1839"/>
                  <a:pt x="6180" y="1827"/>
                </a:cubicBezTo>
                <a:cubicBezTo>
                  <a:pt x="6001" y="1613"/>
                  <a:pt x="5775" y="1435"/>
                  <a:pt x="5561" y="1256"/>
                </a:cubicBezTo>
                <a:cubicBezTo>
                  <a:pt x="5549" y="1256"/>
                  <a:pt x="5525" y="1244"/>
                  <a:pt x="5513" y="1244"/>
                </a:cubicBezTo>
                <a:cubicBezTo>
                  <a:pt x="5489" y="1220"/>
                  <a:pt x="5478" y="1208"/>
                  <a:pt x="5454" y="1185"/>
                </a:cubicBezTo>
                <a:cubicBezTo>
                  <a:pt x="5430" y="1149"/>
                  <a:pt x="5394" y="1125"/>
                  <a:pt x="5359" y="1113"/>
                </a:cubicBezTo>
                <a:cubicBezTo>
                  <a:pt x="5335" y="1089"/>
                  <a:pt x="5299" y="1065"/>
                  <a:pt x="5275" y="1042"/>
                </a:cubicBezTo>
                <a:cubicBezTo>
                  <a:pt x="5144" y="935"/>
                  <a:pt x="5001" y="839"/>
                  <a:pt x="4847" y="756"/>
                </a:cubicBezTo>
                <a:cubicBezTo>
                  <a:pt x="4823" y="720"/>
                  <a:pt x="4775" y="708"/>
                  <a:pt x="4739" y="684"/>
                </a:cubicBezTo>
                <a:cubicBezTo>
                  <a:pt x="4585" y="589"/>
                  <a:pt x="4430" y="506"/>
                  <a:pt x="4263" y="446"/>
                </a:cubicBezTo>
                <a:cubicBezTo>
                  <a:pt x="4132" y="375"/>
                  <a:pt x="3989" y="303"/>
                  <a:pt x="3846" y="268"/>
                </a:cubicBezTo>
                <a:cubicBezTo>
                  <a:pt x="3787" y="232"/>
                  <a:pt x="3727" y="208"/>
                  <a:pt x="3656" y="208"/>
                </a:cubicBezTo>
                <a:cubicBezTo>
                  <a:pt x="3632" y="208"/>
                  <a:pt x="3620" y="184"/>
                  <a:pt x="3596" y="173"/>
                </a:cubicBezTo>
                <a:cubicBezTo>
                  <a:pt x="3549" y="149"/>
                  <a:pt x="3489" y="137"/>
                  <a:pt x="3442" y="137"/>
                </a:cubicBezTo>
                <a:cubicBezTo>
                  <a:pt x="3215" y="65"/>
                  <a:pt x="2977" y="30"/>
                  <a:pt x="2739" y="18"/>
                </a:cubicBezTo>
                <a:cubicBezTo>
                  <a:pt x="2697" y="6"/>
                  <a:pt x="2656" y="3"/>
                  <a:pt x="2613" y="3"/>
                </a:cubicBezTo>
                <a:cubicBezTo>
                  <a:pt x="2569" y="3"/>
                  <a:pt x="2525" y="6"/>
                  <a:pt x="2477" y="6"/>
                </a:cubicBezTo>
                <a:cubicBezTo>
                  <a:pt x="2263" y="18"/>
                  <a:pt x="2049" y="30"/>
                  <a:pt x="1846" y="113"/>
                </a:cubicBezTo>
                <a:cubicBezTo>
                  <a:pt x="1842" y="109"/>
                  <a:pt x="1840" y="108"/>
                  <a:pt x="1837" y="108"/>
                </a:cubicBezTo>
                <a:cubicBezTo>
                  <a:pt x="1833" y="108"/>
                  <a:pt x="1830" y="113"/>
                  <a:pt x="1822" y="113"/>
                </a:cubicBezTo>
                <a:cubicBezTo>
                  <a:pt x="1679" y="149"/>
                  <a:pt x="1525" y="184"/>
                  <a:pt x="1406" y="280"/>
                </a:cubicBezTo>
                <a:cubicBezTo>
                  <a:pt x="1382" y="303"/>
                  <a:pt x="1358" y="303"/>
                  <a:pt x="1334" y="315"/>
                </a:cubicBezTo>
                <a:cubicBezTo>
                  <a:pt x="1287" y="315"/>
                  <a:pt x="1251" y="339"/>
                  <a:pt x="1215" y="375"/>
                </a:cubicBezTo>
                <a:cubicBezTo>
                  <a:pt x="1144" y="411"/>
                  <a:pt x="1084" y="458"/>
                  <a:pt x="1025" y="518"/>
                </a:cubicBezTo>
                <a:cubicBezTo>
                  <a:pt x="977" y="542"/>
                  <a:pt x="941" y="565"/>
                  <a:pt x="906" y="601"/>
                </a:cubicBezTo>
                <a:cubicBezTo>
                  <a:pt x="882" y="613"/>
                  <a:pt x="858" y="637"/>
                  <a:pt x="846" y="673"/>
                </a:cubicBezTo>
                <a:cubicBezTo>
                  <a:pt x="834" y="673"/>
                  <a:pt x="822" y="684"/>
                  <a:pt x="822" y="684"/>
                </a:cubicBezTo>
                <a:cubicBezTo>
                  <a:pt x="763" y="732"/>
                  <a:pt x="727" y="768"/>
                  <a:pt x="691" y="827"/>
                </a:cubicBezTo>
                <a:cubicBezTo>
                  <a:pt x="620" y="887"/>
                  <a:pt x="572" y="946"/>
                  <a:pt x="536" y="1030"/>
                </a:cubicBezTo>
                <a:cubicBezTo>
                  <a:pt x="453" y="1113"/>
                  <a:pt x="394" y="1208"/>
                  <a:pt x="346" y="1316"/>
                </a:cubicBezTo>
                <a:cubicBezTo>
                  <a:pt x="298" y="1411"/>
                  <a:pt x="251" y="1506"/>
                  <a:pt x="215" y="1601"/>
                </a:cubicBezTo>
                <a:cubicBezTo>
                  <a:pt x="191" y="1649"/>
                  <a:pt x="167" y="1708"/>
                  <a:pt x="155" y="1768"/>
                </a:cubicBezTo>
                <a:cubicBezTo>
                  <a:pt x="144" y="1780"/>
                  <a:pt x="132" y="1804"/>
                  <a:pt x="132" y="1827"/>
                </a:cubicBezTo>
                <a:cubicBezTo>
                  <a:pt x="132" y="1839"/>
                  <a:pt x="120" y="1839"/>
                  <a:pt x="120" y="1851"/>
                </a:cubicBezTo>
                <a:cubicBezTo>
                  <a:pt x="96" y="1947"/>
                  <a:pt x="60" y="2042"/>
                  <a:pt x="60" y="2137"/>
                </a:cubicBezTo>
                <a:cubicBezTo>
                  <a:pt x="25" y="2197"/>
                  <a:pt x="48" y="2256"/>
                  <a:pt x="36" y="2328"/>
                </a:cubicBezTo>
                <a:cubicBezTo>
                  <a:pt x="36" y="2339"/>
                  <a:pt x="36" y="2351"/>
                  <a:pt x="36" y="2363"/>
                </a:cubicBezTo>
                <a:cubicBezTo>
                  <a:pt x="36" y="2375"/>
                  <a:pt x="36" y="2399"/>
                  <a:pt x="36" y="2411"/>
                </a:cubicBezTo>
                <a:cubicBezTo>
                  <a:pt x="1" y="2554"/>
                  <a:pt x="25" y="2697"/>
                  <a:pt x="25" y="2840"/>
                </a:cubicBezTo>
                <a:cubicBezTo>
                  <a:pt x="25" y="2947"/>
                  <a:pt x="1" y="3066"/>
                  <a:pt x="36" y="3173"/>
                </a:cubicBezTo>
                <a:cubicBezTo>
                  <a:pt x="48" y="3232"/>
                  <a:pt x="25" y="3292"/>
                  <a:pt x="60" y="3351"/>
                </a:cubicBezTo>
                <a:cubicBezTo>
                  <a:pt x="60" y="3399"/>
                  <a:pt x="48" y="3459"/>
                  <a:pt x="84" y="3506"/>
                </a:cubicBezTo>
                <a:cubicBezTo>
                  <a:pt x="84" y="3566"/>
                  <a:pt x="96" y="3613"/>
                  <a:pt x="108" y="3661"/>
                </a:cubicBezTo>
                <a:cubicBezTo>
                  <a:pt x="144" y="3709"/>
                  <a:pt x="96" y="3780"/>
                  <a:pt x="155" y="3816"/>
                </a:cubicBezTo>
                <a:cubicBezTo>
                  <a:pt x="167" y="3828"/>
                  <a:pt x="179" y="3840"/>
                  <a:pt x="191" y="3840"/>
                </a:cubicBezTo>
                <a:cubicBezTo>
                  <a:pt x="179" y="3863"/>
                  <a:pt x="144" y="3875"/>
                  <a:pt x="155" y="3923"/>
                </a:cubicBezTo>
                <a:cubicBezTo>
                  <a:pt x="251" y="4280"/>
                  <a:pt x="346" y="4649"/>
                  <a:pt x="513" y="4983"/>
                </a:cubicBezTo>
                <a:cubicBezTo>
                  <a:pt x="525" y="5054"/>
                  <a:pt x="560" y="5102"/>
                  <a:pt x="596" y="5161"/>
                </a:cubicBezTo>
                <a:cubicBezTo>
                  <a:pt x="691" y="5364"/>
                  <a:pt x="775" y="5566"/>
                  <a:pt x="917" y="5745"/>
                </a:cubicBezTo>
                <a:cubicBezTo>
                  <a:pt x="977" y="5899"/>
                  <a:pt x="1072" y="6054"/>
                  <a:pt x="1168" y="6185"/>
                </a:cubicBezTo>
                <a:cubicBezTo>
                  <a:pt x="1215" y="6280"/>
                  <a:pt x="1275" y="6364"/>
                  <a:pt x="1334" y="6435"/>
                </a:cubicBezTo>
                <a:cubicBezTo>
                  <a:pt x="1370" y="6483"/>
                  <a:pt x="1394" y="6519"/>
                  <a:pt x="1429" y="6566"/>
                </a:cubicBezTo>
                <a:cubicBezTo>
                  <a:pt x="1441" y="6602"/>
                  <a:pt x="1465" y="6614"/>
                  <a:pt x="1489" y="6638"/>
                </a:cubicBezTo>
                <a:cubicBezTo>
                  <a:pt x="1489" y="6638"/>
                  <a:pt x="1489" y="6650"/>
                  <a:pt x="1489" y="6661"/>
                </a:cubicBezTo>
                <a:cubicBezTo>
                  <a:pt x="1560" y="6757"/>
                  <a:pt x="1632" y="6876"/>
                  <a:pt x="1715" y="6971"/>
                </a:cubicBezTo>
                <a:cubicBezTo>
                  <a:pt x="1715" y="7007"/>
                  <a:pt x="1751" y="7042"/>
                  <a:pt x="1775" y="7066"/>
                </a:cubicBezTo>
                <a:cubicBezTo>
                  <a:pt x="1810" y="7102"/>
                  <a:pt x="1846" y="7138"/>
                  <a:pt x="1870" y="7197"/>
                </a:cubicBezTo>
                <a:cubicBezTo>
                  <a:pt x="1882" y="7233"/>
                  <a:pt x="1906" y="7257"/>
                  <a:pt x="1930" y="7281"/>
                </a:cubicBezTo>
                <a:cubicBezTo>
                  <a:pt x="2001" y="7376"/>
                  <a:pt x="2060" y="7471"/>
                  <a:pt x="2144" y="7554"/>
                </a:cubicBezTo>
                <a:cubicBezTo>
                  <a:pt x="2203" y="7638"/>
                  <a:pt x="2263" y="7721"/>
                  <a:pt x="2346" y="7792"/>
                </a:cubicBezTo>
                <a:cubicBezTo>
                  <a:pt x="2418" y="7912"/>
                  <a:pt x="2513" y="8007"/>
                  <a:pt x="2608" y="8114"/>
                </a:cubicBezTo>
                <a:cubicBezTo>
                  <a:pt x="2727" y="8269"/>
                  <a:pt x="2870" y="8412"/>
                  <a:pt x="3013" y="8554"/>
                </a:cubicBezTo>
                <a:cubicBezTo>
                  <a:pt x="3061" y="8614"/>
                  <a:pt x="3108" y="8662"/>
                  <a:pt x="3168" y="8709"/>
                </a:cubicBezTo>
                <a:cubicBezTo>
                  <a:pt x="3227" y="8757"/>
                  <a:pt x="3275" y="8828"/>
                  <a:pt x="3346" y="8864"/>
                </a:cubicBezTo>
                <a:cubicBezTo>
                  <a:pt x="3346" y="8888"/>
                  <a:pt x="3346" y="8900"/>
                  <a:pt x="3370" y="8912"/>
                </a:cubicBezTo>
                <a:cubicBezTo>
                  <a:pt x="3465" y="8995"/>
                  <a:pt x="3549" y="9090"/>
                  <a:pt x="3644" y="9174"/>
                </a:cubicBezTo>
                <a:cubicBezTo>
                  <a:pt x="3704" y="9233"/>
                  <a:pt x="3775" y="9281"/>
                  <a:pt x="3835" y="9340"/>
                </a:cubicBezTo>
                <a:cubicBezTo>
                  <a:pt x="3858" y="9388"/>
                  <a:pt x="3906" y="9412"/>
                  <a:pt x="3954" y="9447"/>
                </a:cubicBezTo>
                <a:cubicBezTo>
                  <a:pt x="4001" y="9483"/>
                  <a:pt x="4025" y="9531"/>
                  <a:pt x="4085" y="9555"/>
                </a:cubicBezTo>
                <a:cubicBezTo>
                  <a:pt x="4156" y="9614"/>
                  <a:pt x="4204" y="9686"/>
                  <a:pt x="4287" y="9721"/>
                </a:cubicBezTo>
                <a:cubicBezTo>
                  <a:pt x="4287" y="9733"/>
                  <a:pt x="4299" y="9733"/>
                  <a:pt x="4299" y="9745"/>
                </a:cubicBezTo>
                <a:cubicBezTo>
                  <a:pt x="4311" y="9757"/>
                  <a:pt x="4335" y="9769"/>
                  <a:pt x="4346" y="9781"/>
                </a:cubicBezTo>
                <a:cubicBezTo>
                  <a:pt x="4430" y="9852"/>
                  <a:pt x="4525" y="9924"/>
                  <a:pt x="4620" y="9983"/>
                </a:cubicBezTo>
                <a:cubicBezTo>
                  <a:pt x="4870" y="10233"/>
                  <a:pt x="5180" y="10424"/>
                  <a:pt x="5466" y="10638"/>
                </a:cubicBezTo>
                <a:cubicBezTo>
                  <a:pt x="5478" y="10638"/>
                  <a:pt x="5489" y="10650"/>
                  <a:pt x="5513" y="10662"/>
                </a:cubicBezTo>
                <a:cubicBezTo>
                  <a:pt x="5525" y="10686"/>
                  <a:pt x="5549" y="10698"/>
                  <a:pt x="5585" y="10698"/>
                </a:cubicBezTo>
                <a:cubicBezTo>
                  <a:pt x="5787" y="10876"/>
                  <a:pt x="6025" y="11007"/>
                  <a:pt x="6251" y="11150"/>
                </a:cubicBezTo>
                <a:cubicBezTo>
                  <a:pt x="6263" y="11162"/>
                  <a:pt x="6275" y="11162"/>
                  <a:pt x="6299" y="11162"/>
                </a:cubicBezTo>
                <a:cubicBezTo>
                  <a:pt x="6323" y="11186"/>
                  <a:pt x="6347" y="11198"/>
                  <a:pt x="6371" y="11210"/>
                </a:cubicBezTo>
                <a:cubicBezTo>
                  <a:pt x="6371" y="11233"/>
                  <a:pt x="6382" y="11233"/>
                  <a:pt x="6406" y="11233"/>
                </a:cubicBezTo>
                <a:cubicBezTo>
                  <a:pt x="6478" y="11305"/>
                  <a:pt x="6561" y="11352"/>
                  <a:pt x="6656" y="11388"/>
                </a:cubicBezTo>
                <a:cubicBezTo>
                  <a:pt x="6752" y="11460"/>
                  <a:pt x="6859" y="11519"/>
                  <a:pt x="6966" y="11567"/>
                </a:cubicBezTo>
                <a:cubicBezTo>
                  <a:pt x="6990" y="11591"/>
                  <a:pt x="7025" y="11602"/>
                  <a:pt x="7049" y="11614"/>
                </a:cubicBezTo>
                <a:cubicBezTo>
                  <a:pt x="7077" y="11649"/>
                  <a:pt x="7105" y="11668"/>
                  <a:pt x="7137" y="11668"/>
                </a:cubicBezTo>
                <a:cubicBezTo>
                  <a:pt x="7160" y="11668"/>
                  <a:pt x="7186" y="11658"/>
                  <a:pt x="7216" y="11638"/>
                </a:cubicBezTo>
                <a:cubicBezTo>
                  <a:pt x="7252" y="11602"/>
                  <a:pt x="7311" y="11614"/>
                  <a:pt x="7347" y="11567"/>
                </a:cubicBezTo>
                <a:cubicBezTo>
                  <a:pt x="7418" y="11543"/>
                  <a:pt x="7490" y="11507"/>
                  <a:pt x="7549" y="11460"/>
                </a:cubicBezTo>
                <a:cubicBezTo>
                  <a:pt x="7573" y="11448"/>
                  <a:pt x="7597" y="11436"/>
                  <a:pt x="7609" y="11412"/>
                </a:cubicBezTo>
                <a:cubicBezTo>
                  <a:pt x="7859" y="11281"/>
                  <a:pt x="8097" y="11138"/>
                  <a:pt x="8335" y="10971"/>
                </a:cubicBezTo>
                <a:cubicBezTo>
                  <a:pt x="8430" y="10924"/>
                  <a:pt x="8526" y="10852"/>
                  <a:pt x="8621" y="10781"/>
                </a:cubicBezTo>
                <a:cubicBezTo>
                  <a:pt x="8680" y="10745"/>
                  <a:pt x="8752" y="10710"/>
                  <a:pt x="8799" y="10662"/>
                </a:cubicBezTo>
                <a:cubicBezTo>
                  <a:pt x="8859" y="10638"/>
                  <a:pt x="8907" y="10590"/>
                  <a:pt x="8954" y="10543"/>
                </a:cubicBezTo>
                <a:cubicBezTo>
                  <a:pt x="9097" y="10471"/>
                  <a:pt x="9204" y="10376"/>
                  <a:pt x="9335" y="10269"/>
                </a:cubicBezTo>
                <a:cubicBezTo>
                  <a:pt x="9407" y="10233"/>
                  <a:pt x="9478" y="10186"/>
                  <a:pt x="9538" y="10114"/>
                </a:cubicBezTo>
                <a:cubicBezTo>
                  <a:pt x="9680" y="10031"/>
                  <a:pt x="9788" y="9912"/>
                  <a:pt x="9919" y="9805"/>
                </a:cubicBezTo>
                <a:cubicBezTo>
                  <a:pt x="9990" y="9745"/>
                  <a:pt x="10073" y="9686"/>
                  <a:pt x="10133" y="9614"/>
                </a:cubicBezTo>
                <a:cubicBezTo>
                  <a:pt x="10216" y="9578"/>
                  <a:pt x="10264" y="9507"/>
                  <a:pt x="10312" y="9459"/>
                </a:cubicBezTo>
                <a:cubicBezTo>
                  <a:pt x="10419" y="9400"/>
                  <a:pt x="10490" y="9305"/>
                  <a:pt x="10585" y="9233"/>
                </a:cubicBezTo>
                <a:cubicBezTo>
                  <a:pt x="10669" y="9162"/>
                  <a:pt x="10728" y="9078"/>
                  <a:pt x="10812" y="9007"/>
                </a:cubicBezTo>
                <a:cubicBezTo>
                  <a:pt x="10907" y="8947"/>
                  <a:pt x="10978" y="8864"/>
                  <a:pt x="11050" y="8781"/>
                </a:cubicBezTo>
                <a:cubicBezTo>
                  <a:pt x="11097" y="8745"/>
                  <a:pt x="11133" y="8709"/>
                  <a:pt x="11157" y="8662"/>
                </a:cubicBezTo>
                <a:cubicBezTo>
                  <a:pt x="11264" y="8590"/>
                  <a:pt x="11324" y="8495"/>
                  <a:pt x="11407" y="8400"/>
                </a:cubicBezTo>
                <a:cubicBezTo>
                  <a:pt x="11455" y="8376"/>
                  <a:pt x="11490" y="8328"/>
                  <a:pt x="11526" y="8281"/>
                </a:cubicBezTo>
                <a:cubicBezTo>
                  <a:pt x="11562" y="8269"/>
                  <a:pt x="11585" y="8245"/>
                  <a:pt x="11597" y="8197"/>
                </a:cubicBezTo>
                <a:cubicBezTo>
                  <a:pt x="11669" y="8138"/>
                  <a:pt x="11740" y="8066"/>
                  <a:pt x="11800" y="7971"/>
                </a:cubicBezTo>
                <a:cubicBezTo>
                  <a:pt x="11859" y="7923"/>
                  <a:pt x="11907" y="7864"/>
                  <a:pt x="11955" y="7792"/>
                </a:cubicBezTo>
                <a:cubicBezTo>
                  <a:pt x="11978" y="7781"/>
                  <a:pt x="12002" y="7745"/>
                  <a:pt x="12014" y="7709"/>
                </a:cubicBezTo>
                <a:cubicBezTo>
                  <a:pt x="12026" y="7697"/>
                  <a:pt x="12026" y="7697"/>
                  <a:pt x="12038" y="7685"/>
                </a:cubicBezTo>
                <a:cubicBezTo>
                  <a:pt x="12217" y="7483"/>
                  <a:pt x="12383" y="7269"/>
                  <a:pt x="12526" y="7031"/>
                </a:cubicBezTo>
                <a:cubicBezTo>
                  <a:pt x="12574" y="6983"/>
                  <a:pt x="12609" y="6935"/>
                  <a:pt x="12633" y="6876"/>
                </a:cubicBezTo>
                <a:cubicBezTo>
                  <a:pt x="12681" y="6828"/>
                  <a:pt x="12728" y="6769"/>
                  <a:pt x="12752" y="6709"/>
                </a:cubicBezTo>
                <a:cubicBezTo>
                  <a:pt x="12788" y="6685"/>
                  <a:pt x="12812" y="6650"/>
                  <a:pt x="12824" y="6614"/>
                </a:cubicBezTo>
                <a:cubicBezTo>
                  <a:pt x="12836" y="6590"/>
                  <a:pt x="12848" y="6566"/>
                  <a:pt x="12859" y="6554"/>
                </a:cubicBezTo>
                <a:cubicBezTo>
                  <a:pt x="12907" y="6507"/>
                  <a:pt x="12943" y="6459"/>
                  <a:pt x="12967" y="6411"/>
                </a:cubicBezTo>
                <a:cubicBezTo>
                  <a:pt x="12979" y="6399"/>
                  <a:pt x="12990" y="6376"/>
                  <a:pt x="13002" y="6364"/>
                </a:cubicBezTo>
                <a:cubicBezTo>
                  <a:pt x="13074" y="6280"/>
                  <a:pt x="13133" y="6173"/>
                  <a:pt x="13193" y="6078"/>
                </a:cubicBezTo>
                <a:cubicBezTo>
                  <a:pt x="13252" y="5995"/>
                  <a:pt x="13300" y="5911"/>
                  <a:pt x="13336" y="5804"/>
                </a:cubicBezTo>
                <a:cubicBezTo>
                  <a:pt x="13348" y="5792"/>
                  <a:pt x="13360" y="5780"/>
                  <a:pt x="13371" y="5768"/>
                </a:cubicBezTo>
                <a:cubicBezTo>
                  <a:pt x="13419" y="5685"/>
                  <a:pt x="13479" y="5602"/>
                  <a:pt x="13514" y="5518"/>
                </a:cubicBezTo>
                <a:cubicBezTo>
                  <a:pt x="13586" y="5399"/>
                  <a:pt x="13645" y="5280"/>
                  <a:pt x="13693" y="5161"/>
                </a:cubicBezTo>
                <a:cubicBezTo>
                  <a:pt x="13776" y="5042"/>
                  <a:pt x="13824" y="4899"/>
                  <a:pt x="13871" y="4756"/>
                </a:cubicBezTo>
                <a:cubicBezTo>
                  <a:pt x="13919" y="4661"/>
                  <a:pt x="13955" y="4554"/>
                  <a:pt x="13979" y="4447"/>
                </a:cubicBezTo>
                <a:cubicBezTo>
                  <a:pt x="14002" y="4399"/>
                  <a:pt x="14026" y="4340"/>
                  <a:pt x="14026" y="4292"/>
                </a:cubicBezTo>
                <a:cubicBezTo>
                  <a:pt x="14086" y="4137"/>
                  <a:pt x="14110" y="3971"/>
                  <a:pt x="14157" y="3816"/>
                </a:cubicBezTo>
                <a:cubicBezTo>
                  <a:pt x="14157" y="3804"/>
                  <a:pt x="14157" y="3792"/>
                  <a:pt x="14157" y="3780"/>
                </a:cubicBezTo>
                <a:cubicBezTo>
                  <a:pt x="14181" y="3685"/>
                  <a:pt x="14205" y="3602"/>
                  <a:pt x="14205" y="3506"/>
                </a:cubicBezTo>
                <a:cubicBezTo>
                  <a:pt x="14241" y="3471"/>
                  <a:pt x="14217" y="3423"/>
                  <a:pt x="14229" y="3375"/>
                </a:cubicBezTo>
                <a:cubicBezTo>
                  <a:pt x="14252" y="3304"/>
                  <a:pt x="14241" y="3244"/>
                  <a:pt x="14252" y="3173"/>
                </a:cubicBezTo>
                <a:cubicBezTo>
                  <a:pt x="14276" y="3149"/>
                  <a:pt x="14264" y="3113"/>
                  <a:pt x="14264" y="3078"/>
                </a:cubicBezTo>
                <a:cubicBezTo>
                  <a:pt x="14276" y="2792"/>
                  <a:pt x="14276" y="2506"/>
                  <a:pt x="14241" y="2220"/>
                </a:cubicBezTo>
                <a:cubicBezTo>
                  <a:pt x="14241" y="2208"/>
                  <a:pt x="14241" y="2185"/>
                  <a:pt x="14229" y="2161"/>
                </a:cubicBezTo>
                <a:cubicBezTo>
                  <a:pt x="14229" y="2137"/>
                  <a:pt x="14229" y="2125"/>
                  <a:pt x="14217" y="2101"/>
                </a:cubicBezTo>
                <a:cubicBezTo>
                  <a:pt x="14217" y="2042"/>
                  <a:pt x="14205" y="1994"/>
                  <a:pt x="14181" y="1935"/>
                </a:cubicBezTo>
                <a:cubicBezTo>
                  <a:pt x="14181" y="1935"/>
                  <a:pt x="14181" y="1923"/>
                  <a:pt x="14181" y="1923"/>
                </a:cubicBezTo>
                <a:cubicBezTo>
                  <a:pt x="14181" y="1899"/>
                  <a:pt x="14181" y="1875"/>
                  <a:pt x="14157" y="1851"/>
                </a:cubicBezTo>
                <a:cubicBezTo>
                  <a:pt x="14157" y="1827"/>
                  <a:pt x="14157" y="1804"/>
                  <a:pt x="14133" y="1792"/>
                </a:cubicBezTo>
                <a:cubicBezTo>
                  <a:pt x="14122" y="1697"/>
                  <a:pt x="14086" y="1625"/>
                  <a:pt x="14038" y="1542"/>
                </a:cubicBezTo>
                <a:cubicBezTo>
                  <a:pt x="14014" y="1446"/>
                  <a:pt x="13967" y="1351"/>
                  <a:pt x="13907" y="1280"/>
                </a:cubicBezTo>
                <a:cubicBezTo>
                  <a:pt x="13871" y="1196"/>
                  <a:pt x="13848" y="1101"/>
                  <a:pt x="13752" y="1054"/>
                </a:cubicBezTo>
                <a:cubicBezTo>
                  <a:pt x="13764" y="994"/>
                  <a:pt x="13729" y="970"/>
                  <a:pt x="13693" y="935"/>
                </a:cubicBezTo>
                <a:cubicBezTo>
                  <a:pt x="13657" y="887"/>
                  <a:pt x="13633" y="839"/>
                  <a:pt x="13574" y="804"/>
                </a:cubicBezTo>
                <a:cubicBezTo>
                  <a:pt x="13538" y="744"/>
                  <a:pt x="13502" y="708"/>
                  <a:pt x="13443" y="673"/>
                </a:cubicBezTo>
                <a:cubicBezTo>
                  <a:pt x="13407" y="625"/>
                  <a:pt x="13371" y="577"/>
                  <a:pt x="13312" y="554"/>
                </a:cubicBezTo>
                <a:cubicBezTo>
                  <a:pt x="13276" y="506"/>
                  <a:pt x="13217" y="482"/>
                  <a:pt x="13169" y="446"/>
                </a:cubicBezTo>
                <a:cubicBezTo>
                  <a:pt x="13145" y="411"/>
                  <a:pt x="13109" y="387"/>
                  <a:pt x="13062" y="375"/>
                </a:cubicBezTo>
                <a:cubicBezTo>
                  <a:pt x="13002" y="315"/>
                  <a:pt x="12931" y="292"/>
                  <a:pt x="12859" y="268"/>
                </a:cubicBezTo>
                <a:cubicBezTo>
                  <a:pt x="12800" y="220"/>
                  <a:pt x="12728" y="196"/>
                  <a:pt x="12657" y="173"/>
                </a:cubicBezTo>
                <a:cubicBezTo>
                  <a:pt x="12621" y="149"/>
                  <a:pt x="12574" y="137"/>
                  <a:pt x="12526" y="137"/>
                </a:cubicBezTo>
                <a:cubicBezTo>
                  <a:pt x="12395" y="77"/>
                  <a:pt x="12264" y="42"/>
                  <a:pt x="12133" y="42"/>
                </a:cubicBezTo>
                <a:cubicBezTo>
                  <a:pt x="11994" y="18"/>
                  <a:pt x="11854" y="0"/>
                  <a:pt x="11718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13"/>
          <p:cNvSpPr/>
          <p:nvPr/>
        </p:nvSpPr>
        <p:spPr>
          <a:xfrm>
            <a:off x="5425897" y="2547672"/>
            <a:ext cx="269693" cy="220409"/>
          </a:xfrm>
          <a:custGeom>
            <a:avLst/>
            <a:gdLst/>
            <a:ahLst/>
            <a:cxnLst/>
            <a:rect l="l" t="t" r="r" b="b"/>
            <a:pathLst>
              <a:path w="14277" h="11668" extrusionOk="0">
                <a:moveTo>
                  <a:pt x="10812" y="649"/>
                </a:moveTo>
                <a:cubicBezTo>
                  <a:pt x="10800" y="649"/>
                  <a:pt x="10800" y="661"/>
                  <a:pt x="10800" y="661"/>
                </a:cubicBezTo>
                <a:cubicBezTo>
                  <a:pt x="10800" y="649"/>
                  <a:pt x="10800" y="649"/>
                  <a:pt x="10812" y="649"/>
                </a:cubicBezTo>
                <a:close/>
                <a:moveTo>
                  <a:pt x="4096" y="684"/>
                </a:moveTo>
                <a:cubicBezTo>
                  <a:pt x="4132" y="696"/>
                  <a:pt x="4168" y="696"/>
                  <a:pt x="4180" y="696"/>
                </a:cubicBezTo>
                <a:cubicBezTo>
                  <a:pt x="4185" y="694"/>
                  <a:pt x="4188" y="693"/>
                  <a:pt x="4190" y="693"/>
                </a:cubicBezTo>
                <a:cubicBezTo>
                  <a:pt x="4199" y="693"/>
                  <a:pt x="4192" y="708"/>
                  <a:pt x="4192" y="708"/>
                </a:cubicBezTo>
                <a:cubicBezTo>
                  <a:pt x="4192" y="744"/>
                  <a:pt x="4204" y="768"/>
                  <a:pt x="4216" y="792"/>
                </a:cubicBezTo>
                <a:cubicBezTo>
                  <a:pt x="4180" y="756"/>
                  <a:pt x="4144" y="720"/>
                  <a:pt x="4096" y="684"/>
                </a:cubicBezTo>
                <a:close/>
                <a:moveTo>
                  <a:pt x="5108" y="1054"/>
                </a:moveTo>
                <a:cubicBezTo>
                  <a:pt x="5108" y="1065"/>
                  <a:pt x="5108" y="1065"/>
                  <a:pt x="5108" y="1065"/>
                </a:cubicBezTo>
                <a:cubicBezTo>
                  <a:pt x="5097" y="1065"/>
                  <a:pt x="5097" y="1077"/>
                  <a:pt x="5085" y="1077"/>
                </a:cubicBezTo>
                <a:lnTo>
                  <a:pt x="5085" y="1077"/>
                </a:lnTo>
                <a:cubicBezTo>
                  <a:pt x="5097" y="1077"/>
                  <a:pt x="5097" y="1065"/>
                  <a:pt x="5108" y="1054"/>
                </a:cubicBezTo>
                <a:close/>
                <a:moveTo>
                  <a:pt x="9097" y="1089"/>
                </a:moveTo>
                <a:cubicBezTo>
                  <a:pt x="9109" y="1089"/>
                  <a:pt x="9109" y="1089"/>
                  <a:pt x="9109" y="1101"/>
                </a:cubicBezTo>
                <a:lnTo>
                  <a:pt x="9097" y="1101"/>
                </a:lnTo>
                <a:cubicBezTo>
                  <a:pt x="9097" y="1101"/>
                  <a:pt x="9097" y="1089"/>
                  <a:pt x="9097" y="1089"/>
                </a:cubicBezTo>
                <a:close/>
                <a:moveTo>
                  <a:pt x="1965" y="1101"/>
                </a:moveTo>
                <a:cubicBezTo>
                  <a:pt x="1965" y="1113"/>
                  <a:pt x="1965" y="1125"/>
                  <a:pt x="1953" y="1125"/>
                </a:cubicBezTo>
                <a:cubicBezTo>
                  <a:pt x="1953" y="1113"/>
                  <a:pt x="1965" y="1113"/>
                  <a:pt x="1965" y="1101"/>
                </a:cubicBezTo>
                <a:close/>
                <a:moveTo>
                  <a:pt x="8930" y="1149"/>
                </a:moveTo>
                <a:cubicBezTo>
                  <a:pt x="8930" y="1161"/>
                  <a:pt x="8918" y="1161"/>
                  <a:pt x="8918" y="1173"/>
                </a:cubicBezTo>
                <a:cubicBezTo>
                  <a:pt x="8918" y="1161"/>
                  <a:pt x="8918" y="1161"/>
                  <a:pt x="8930" y="1149"/>
                </a:cubicBezTo>
                <a:close/>
                <a:moveTo>
                  <a:pt x="3799" y="1232"/>
                </a:moveTo>
                <a:cubicBezTo>
                  <a:pt x="3799" y="1244"/>
                  <a:pt x="3787" y="1244"/>
                  <a:pt x="3775" y="1244"/>
                </a:cubicBezTo>
                <a:cubicBezTo>
                  <a:pt x="3787" y="1244"/>
                  <a:pt x="3787" y="1232"/>
                  <a:pt x="3787" y="1232"/>
                </a:cubicBezTo>
                <a:close/>
                <a:moveTo>
                  <a:pt x="3971" y="1259"/>
                </a:moveTo>
                <a:cubicBezTo>
                  <a:pt x="3989" y="1259"/>
                  <a:pt x="4007" y="1262"/>
                  <a:pt x="4025" y="1268"/>
                </a:cubicBezTo>
                <a:cubicBezTo>
                  <a:pt x="4001" y="1280"/>
                  <a:pt x="3965" y="1292"/>
                  <a:pt x="3942" y="1316"/>
                </a:cubicBezTo>
                <a:cubicBezTo>
                  <a:pt x="3930" y="1304"/>
                  <a:pt x="3906" y="1292"/>
                  <a:pt x="3918" y="1268"/>
                </a:cubicBezTo>
                <a:cubicBezTo>
                  <a:pt x="3936" y="1262"/>
                  <a:pt x="3954" y="1259"/>
                  <a:pt x="3971" y="1259"/>
                </a:cubicBezTo>
                <a:close/>
                <a:moveTo>
                  <a:pt x="9359" y="1387"/>
                </a:moveTo>
                <a:cubicBezTo>
                  <a:pt x="9359" y="1387"/>
                  <a:pt x="9359" y="1387"/>
                  <a:pt x="9359" y="1399"/>
                </a:cubicBezTo>
                <a:lnTo>
                  <a:pt x="9347" y="1399"/>
                </a:lnTo>
                <a:cubicBezTo>
                  <a:pt x="9347" y="1387"/>
                  <a:pt x="9359" y="1387"/>
                  <a:pt x="9359" y="1387"/>
                </a:cubicBezTo>
                <a:close/>
                <a:moveTo>
                  <a:pt x="3870" y="1518"/>
                </a:moveTo>
                <a:cubicBezTo>
                  <a:pt x="3882" y="1530"/>
                  <a:pt x="3882" y="1530"/>
                  <a:pt x="3882" y="1530"/>
                </a:cubicBezTo>
                <a:lnTo>
                  <a:pt x="3870" y="1530"/>
                </a:lnTo>
                <a:cubicBezTo>
                  <a:pt x="3870" y="1530"/>
                  <a:pt x="3870" y="1530"/>
                  <a:pt x="3870" y="1518"/>
                </a:cubicBezTo>
                <a:close/>
                <a:moveTo>
                  <a:pt x="13800" y="1851"/>
                </a:moveTo>
                <a:cubicBezTo>
                  <a:pt x="13800" y="1863"/>
                  <a:pt x="13788" y="1863"/>
                  <a:pt x="13788" y="1863"/>
                </a:cubicBezTo>
                <a:cubicBezTo>
                  <a:pt x="13788" y="1863"/>
                  <a:pt x="13788" y="1863"/>
                  <a:pt x="13776" y="1851"/>
                </a:cubicBezTo>
                <a:close/>
                <a:moveTo>
                  <a:pt x="5489" y="1863"/>
                </a:moveTo>
                <a:cubicBezTo>
                  <a:pt x="5489" y="1875"/>
                  <a:pt x="5489" y="1875"/>
                  <a:pt x="5489" y="1875"/>
                </a:cubicBezTo>
                <a:cubicBezTo>
                  <a:pt x="5489" y="1875"/>
                  <a:pt x="5486" y="1872"/>
                  <a:pt x="5482" y="1871"/>
                </a:cubicBezTo>
                <a:lnTo>
                  <a:pt x="5482" y="1871"/>
                </a:lnTo>
                <a:cubicBezTo>
                  <a:pt x="5484" y="1869"/>
                  <a:pt x="5486" y="1866"/>
                  <a:pt x="5489" y="1863"/>
                </a:cubicBezTo>
                <a:close/>
                <a:moveTo>
                  <a:pt x="8180" y="1875"/>
                </a:moveTo>
                <a:cubicBezTo>
                  <a:pt x="8180" y="1887"/>
                  <a:pt x="8180" y="1887"/>
                  <a:pt x="8180" y="1887"/>
                </a:cubicBezTo>
                <a:cubicBezTo>
                  <a:pt x="8180" y="1887"/>
                  <a:pt x="8168" y="1887"/>
                  <a:pt x="8168" y="1875"/>
                </a:cubicBezTo>
                <a:close/>
                <a:moveTo>
                  <a:pt x="155" y="2054"/>
                </a:moveTo>
                <a:cubicBezTo>
                  <a:pt x="167" y="2078"/>
                  <a:pt x="167" y="2089"/>
                  <a:pt x="179" y="2101"/>
                </a:cubicBezTo>
                <a:cubicBezTo>
                  <a:pt x="167" y="2113"/>
                  <a:pt x="144" y="2125"/>
                  <a:pt x="120" y="2149"/>
                </a:cubicBezTo>
                <a:cubicBezTo>
                  <a:pt x="132" y="2113"/>
                  <a:pt x="144" y="2089"/>
                  <a:pt x="155" y="2054"/>
                </a:cubicBezTo>
                <a:close/>
                <a:moveTo>
                  <a:pt x="1239" y="2173"/>
                </a:moveTo>
                <a:cubicBezTo>
                  <a:pt x="1239" y="2185"/>
                  <a:pt x="1239" y="2185"/>
                  <a:pt x="1239" y="2185"/>
                </a:cubicBezTo>
                <a:lnTo>
                  <a:pt x="1227" y="2185"/>
                </a:lnTo>
                <a:cubicBezTo>
                  <a:pt x="1239" y="2185"/>
                  <a:pt x="1239" y="2185"/>
                  <a:pt x="1239" y="2173"/>
                </a:cubicBezTo>
                <a:close/>
                <a:moveTo>
                  <a:pt x="2322" y="2256"/>
                </a:moveTo>
                <a:cubicBezTo>
                  <a:pt x="2322" y="2268"/>
                  <a:pt x="2322" y="2268"/>
                  <a:pt x="2311" y="2280"/>
                </a:cubicBezTo>
                <a:cubicBezTo>
                  <a:pt x="2322" y="2268"/>
                  <a:pt x="2322" y="2256"/>
                  <a:pt x="2322" y="2256"/>
                </a:cubicBezTo>
                <a:close/>
                <a:moveTo>
                  <a:pt x="4323" y="2363"/>
                </a:moveTo>
                <a:cubicBezTo>
                  <a:pt x="4311" y="2363"/>
                  <a:pt x="4311" y="2363"/>
                  <a:pt x="4311" y="2375"/>
                </a:cubicBezTo>
                <a:cubicBezTo>
                  <a:pt x="4311" y="2363"/>
                  <a:pt x="4299" y="2363"/>
                  <a:pt x="4299" y="2363"/>
                </a:cubicBezTo>
                <a:close/>
                <a:moveTo>
                  <a:pt x="2632" y="2387"/>
                </a:moveTo>
                <a:cubicBezTo>
                  <a:pt x="2632" y="2399"/>
                  <a:pt x="2632" y="2399"/>
                  <a:pt x="2632" y="2399"/>
                </a:cubicBezTo>
                <a:cubicBezTo>
                  <a:pt x="2620" y="2399"/>
                  <a:pt x="2620" y="2399"/>
                  <a:pt x="2620" y="2387"/>
                </a:cubicBezTo>
                <a:close/>
                <a:moveTo>
                  <a:pt x="12645" y="2411"/>
                </a:moveTo>
                <a:cubicBezTo>
                  <a:pt x="12645" y="2417"/>
                  <a:pt x="12642" y="2420"/>
                  <a:pt x="12638" y="2420"/>
                </a:cubicBezTo>
                <a:cubicBezTo>
                  <a:pt x="12633" y="2420"/>
                  <a:pt x="12627" y="2417"/>
                  <a:pt x="12621" y="2411"/>
                </a:cubicBezTo>
                <a:close/>
                <a:moveTo>
                  <a:pt x="3180" y="2518"/>
                </a:moveTo>
                <a:cubicBezTo>
                  <a:pt x="3180" y="2518"/>
                  <a:pt x="3180" y="2518"/>
                  <a:pt x="3180" y="2530"/>
                </a:cubicBezTo>
                <a:cubicBezTo>
                  <a:pt x="3180" y="2518"/>
                  <a:pt x="3168" y="2518"/>
                  <a:pt x="3168" y="2518"/>
                </a:cubicBezTo>
                <a:close/>
                <a:moveTo>
                  <a:pt x="4549" y="2530"/>
                </a:moveTo>
                <a:cubicBezTo>
                  <a:pt x="4561" y="2530"/>
                  <a:pt x="4561" y="2530"/>
                  <a:pt x="4573" y="2542"/>
                </a:cubicBezTo>
                <a:cubicBezTo>
                  <a:pt x="4561" y="2542"/>
                  <a:pt x="4561" y="2530"/>
                  <a:pt x="4549" y="2530"/>
                </a:cubicBezTo>
                <a:close/>
                <a:moveTo>
                  <a:pt x="6513" y="2530"/>
                </a:moveTo>
                <a:cubicBezTo>
                  <a:pt x="6513" y="2530"/>
                  <a:pt x="6513" y="2542"/>
                  <a:pt x="6513" y="2542"/>
                </a:cubicBezTo>
                <a:lnTo>
                  <a:pt x="6502" y="2542"/>
                </a:lnTo>
                <a:cubicBezTo>
                  <a:pt x="6502" y="2542"/>
                  <a:pt x="6502" y="2530"/>
                  <a:pt x="6513" y="2530"/>
                </a:cubicBezTo>
                <a:close/>
                <a:moveTo>
                  <a:pt x="3858" y="2613"/>
                </a:moveTo>
                <a:cubicBezTo>
                  <a:pt x="3846" y="2625"/>
                  <a:pt x="3835" y="2637"/>
                  <a:pt x="3835" y="2637"/>
                </a:cubicBezTo>
                <a:cubicBezTo>
                  <a:pt x="3835" y="2637"/>
                  <a:pt x="3835" y="2625"/>
                  <a:pt x="3823" y="2625"/>
                </a:cubicBezTo>
                <a:cubicBezTo>
                  <a:pt x="3834" y="2625"/>
                  <a:pt x="3846" y="2625"/>
                  <a:pt x="3858" y="2613"/>
                </a:cubicBezTo>
                <a:close/>
                <a:moveTo>
                  <a:pt x="11990" y="2816"/>
                </a:moveTo>
                <a:cubicBezTo>
                  <a:pt x="11978" y="2828"/>
                  <a:pt x="11978" y="2828"/>
                  <a:pt x="11966" y="2840"/>
                </a:cubicBezTo>
                <a:cubicBezTo>
                  <a:pt x="11966" y="2828"/>
                  <a:pt x="11966" y="2828"/>
                  <a:pt x="11966" y="2828"/>
                </a:cubicBezTo>
                <a:cubicBezTo>
                  <a:pt x="11966" y="2816"/>
                  <a:pt x="11978" y="2816"/>
                  <a:pt x="11990" y="2816"/>
                </a:cubicBezTo>
                <a:close/>
                <a:moveTo>
                  <a:pt x="2489" y="2851"/>
                </a:moveTo>
                <a:cubicBezTo>
                  <a:pt x="2489" y="2863"/>
                  <a:pt x="2501" y="2887"/>
                  <a:pt x="2513" y="2899"/>
                </a:cubicBezTo>
                <a:cubicBezTo>
                  <a:pt x="2501" y="2899"/>
                  <a:pt x="2489" y="2887"/>
                  <a:pt x="2489" y="2875"/>
                </a:cubicBezTo>
                <a:cubicBezTo>
                  <a:pt x="2489" y="2863"/>
                  <a:pt x="2489" y="2851"/>
                  <a:pt x="2477" y="2851"/>
                </a:cubicBezTo>
                <a:close/>
                <a:moveTo>
                  <a:pt x="501" y="2947"/>
                </a:moveTo>
                <a:cubicBezTo>
                  <a:pt x="513" y="2959"/>
                  <a:pt x="513" y="2959"/>
                  <a:pt x="513" y="2959"/>
                </a:cubicBezTo>
                <a:cubicBezTo>
                  <a:pt x="513" y="2959"/>
                  <a:pt x="513" y="2970"/>
                  <a:pt x="501" y="2970"/>
                </a:cubicBezTo>
                <a:cubicBezTo>
                  <a:pt x="501" y="2959"/>
                  <a:pt x="501" y="2959"/>
                  <a:pt x="501" y="2947"/>
                </a:cubicBezTo>
                <a:close/>
                <a:moveTo>
                  <a:pt x="13229" y="2959"/>
                </a:moveTo>
                <a:cubicBezTo>
                  <a:pt x="13229" y="2970"/>
                  <a:pt x="13229" y="2970"/>
                  <a:pt x="13229" y="2982"/>
                </a:cubicBezTo>
                <a:cubicBezTo>
                  <a:pt x="13217" y="2982"/>
                  <a:pt x="13205" y="2982"/>
                  <a:pt x="13193" y="2970"/>
                </a:cubicBezTo>
                <a:cubicBezTo>
                  <a:pt x="13205" y="2970"/>
                  <a:pt x="13217" y="2970"/>
                  <a:pt x="13229" y="2959"/>
                </a:cubicBezTo>
                <a:close/>
                <a:moveTo>
                  <a:pt x="9169" y="2982"/>
                </a:moveTo>
                <a:lnTo>
                  <a:pt x="9169" y="2982"/>
                </a:lnTo>
                <a:cubicBezTo>
                  <a:pt x="9169" y="2994"/>
                  <a:pt x="9180" y="2994"/>
                  <a:pt x="9192" y="3006"/>
                </a:cubicBezTo>
                <a:lnTo>
                  <a:pt x="9180" y="3006"/>
                </a:lnTo>
                <a:cubicBezTo>
                  <a:pt x="9169" y="2994"/>
                  <a:pt x="9169" y="2994"/>
                  <a:pt x="9169" y="2982"/>
                </a:cubicBezTo>
                <a:close/>
                <a:moveTo>
                  <a:pt x="13074" y="2970"/>
                </a:moveTo>
                <a:cubicBezTo>
                  <a:pt x="13074" y="2982"/>
                  <a:pt x="13086" y="2982"/>
                  <a:pt x="13098" y="2982"/>
                </a:cubicBezTo>
                <a:cubicBezTo>
                  <a:pt x="13086" y="2994"/>
                  <a:pt x="13086" y="3006"/>
                  <a:pt x="13086" y="3018"/>
                </a:cubicBezTo>
                <a:cubicBezTo>
                  <a:pt x="13074" y="2994"/>
                  <a:pt x="13074" y="2982"/>
                  <a:pt x="13074" y="2970"/>
                </a:cubicBezTo>
                <a:close/>
                <a:moveTo>
                  <a:pt x="3013" y="3221"/>
                </a:moveTo>
                <a:cubicBezTo>
                  <a:pt x="3013" y="3232"/>
                  <a:pt x="3001" y="3244"/>
                  <a:pt x="3001" y="3256"/>
                </a:cubicBezTo>
                <a:cubicBezTo>
                  <a:pt x="3001" y="3244"/>
                  <a:pt x="3001" y="3232"/>
                  <a:pt x="2989" y="3232"/>
                </a:cubicBezTo>
                <a:cubicBezTo>
                  <a:pt x="3001" y="3232"/>
                  <a:pt x="3013" y="3221"/>
                  <a:pt x="3013" y="3221"/>
                </a:cubicBezTo>
                <a:close/>
                <a:moveTo>
                  <a:pt x="7502" y="3328"/>
                </a:moveTo>
                <a:cubicBezTo>
                  <a:pt x="7502" y="3328"/>
                  <a:pt x="7502" y="3328"/>
                  <a:pt x="7490" y="3340"/>
                </a:cubicBezTo>
                <a:cubicBezTo>
                  <a:pt x="7502" y="3328"/>
                  <a:pt x="7490" y="3328"/>
                  <a:pt x="7502" y="3328"/>
                </a:cubicBezTo>
                <a:close/>
                <a:moveTo>
                  <a:pt x="2584" y="3494"/>
                </a:moveTo>
                <a:cubicBezTo>
                  <a:pt x="2584" y="3494"/>
                  <a:pt x="2584" y="3494"/>
                  <a:pt x="2596" y="3506"/>
                </a:cubicBezTo>
                <a:cubicBezTo>
                  <a:pt x="2584" y="3506"/>
                  <a:pt x="2584" y="3494"/>
                  <a:pt x="2584" y="3494"/>
                </a:cubicBezTo>
                <a:close/>
                <a:moveTo>
                  <a:pt x="6740" y="3518"/>
                </a:moveTo>
                <a:cubicBezTo>
                  <a:pt x="6740" y="3518"/>
                  <a:pt x="6740" y="3518"/>
                  <a:pt x="6752" y="3530"/>
                </a:cubicBezTo>
                <a:lnTo>
                  <a:pt x="6740" y="3530"/>
                </a:lnTo>
                <a:cubicBezTo>
                  <a:pt x="6740" y="3530"/>
                  <a:pt x="6740" y="3518"/>
                  <a:pt x="6740" y="3518"/>
                </a:cubicBezTo>
                <a:close/>
                <a:moveTo>
                  <a:pt x="3906" y="3518"/>
                </a:moveTo>
                <a:cubicBezTo>
                  <a:pt x="3906" y="3518"/>
                  <a:pt x="3918" y="3530"/>
                  <a:pt x="3918" y="3530"/>
                </a:cubicBezTo>
                <a:cubicBezTo>
                  <a:pt x="3918" y="3530"/>
                  <a:pt x="3918" y="3530"/>
                  <a:pt x="3918" y="3542"/>
                </a:cubicBezTo>
                <a:cubicBezTo>
                  <a:pt x="3918" y="3530"/>
                  <a:pt x="3906" y="3530"/>
                  <a:pt x="3906" y="3518"/>
                </a:cubicBezTo>
                <a:close/>
                <a:moveTo>
                  <a:pt x="4763" y="3602"/>
                </a:moveTo>
                <a:cubicBezTo>
                  <a:pt x="4751" y="3613"/>
                  <a:pt x="4751" y="3613"/>
                  <a:pt x="4751" y="3613"/>
                </a:cubicBezTo>
                <a:cubicBezTo>
                  <a:pt x="4751" y="3613"/>
                  <a:pt x="4751" y="3613"/>
                  <a:pt x="4751" y="3602"/>
                </a:cubicBezTo>
                <a:close/>
                <a:moveTo>
                  <a:pt x="11764" y="3697"/>
                </a:moveTo>
                <a:lnTo>
                  <a:pt x="11764" y="3697"/>
                </a:lnTo>
                <a:cubicBezTo>
                  <a:pt x="11755" y="3714"/>
                  <a:pt x="11747" y="3725"/>
                  <a:pt x="11733" y="3725"/>
                </a:cubicBezTo>
                <a:cubicBezTo>
                  <a:pt x="11728" y="3725"/>
                  <a:pt x="11723" y="3724"/>
                  <a:pt x="11716" y="3721"/>
                </a:cubicBezTo>
                <a:cubicBezTo>
                  <a:pt x="11705" y="3721"/>
                  <a:pt x="11705" y="3709"/>
                  <a:pt x="11705" y="3709"/>
                </a:cubicBezTo>
                <a:lnTo>
                  <a:pt x="11764" y="3697"/>
                </a:lnTo>
                <a:close/>
                <a:moveTo>
                  <a:pt x="9133" y="3768"/>
                </a:moveTo>
                <a:cubicBezTo>
                  <a:pt x="9133" y="3768"/>
                  <a:pt x="9133" y="3768"/>
                  <a:pt x="9145" y="3780"/>
                </a:cubicBezTo>
                <a:lnTo>
                  <a:pt x="9133" y="3780"/>
                </a:lnTo>
                <a:cubicBezTo>
                  <a:pt x="9133" y="3768"/>
                  <a:pt x="9133" y="3768"/>
                  <a:pt x="9133" y="3768"/>
                </a:cubicBezTo>
                <a:close/>
                <a:moveTo>
                  <a:pt x="12955" y="3756"/>
                </a:moveTo>
                <a:cubicBezTo>
                  <a:pt x="12955" y="3768"/>
                  <a:pt x="12967" y="3768"/>
                  <a:pt x="12967" y="3780"/>
                </a:cubicBezTo>
                <a:lnTo>
                  <a:pt x="12955" y="3780"/>
                </a:lnTo>
                <a:cubicBezTo>
                  <a:pt x="12955" y="3768"/>
                  <a:pt x="12955" y="3768"/>
                  <a:pt x="12955" y="3756"/>
                </a:cubicBezTo>
                <a:close/>
                <a:moveTo>
                  <a:pt x="1941" y="3947"/>
                </a:moveTo>
                <a:cubicBezTo>
                  <a:pt x="1953" y="3947"/>
                  <a:pt x="1953" y="3947"/>
                  <a:pt x="1965" y="3959"/>
                </a:cubicBezTo>
                <a:lnTo>
                  <a:pt x="1930" y="3959"/>
                </a:lnTo>
                <a:cubicBezTo>
                  <a:pt x="1941" y="3947"/>
                  <a:pt x="1941" y="3947"/>
                  <a:pt x="1941" y="3947"/>
                </a:cubicBezTo>
                <a:close/>
                <a:moveTo>
                  <a:pt x="1977" y="4042"/>
                </a:moveTo>
                <a:cubicBezTo>
                  <a:pt x="1977" y="4042"/>
                  <a:pt x="1977" y="4054"/>
                  <a:pt x="1977" y="4054"/>
                </a:cubicBezTo>
                <a:lnTo>
                  <a:pt x="1965" y="4054"/>
                </a:lnTo>
                <a:cubicBezTo>
                  <a:pt x="1965" y="4054"/>
                  <a:pt x="1977" y="4042"/>
                  <a:pt x="1977" y="4042"/>
                </a:cubicBezTo>
                <a:close/>
                <a:moveTo>
                  <a:pt x="11514" y="4054"/>
                </a:moveTo>
                <a:cubicBezTo>
                  <a:pt x="11490" y="4090"/>
                  <a:pt x="11478" y="4102"/>
                  <a:pt x="11466" y="4113"/>
                </a:cubicBezTo>
                <a:cubicBezTo>
                  <a:pt x="11455" y="4102"/>
                  <a:pt x="11466" y="4078"/>
                  <a:pt x="11478" y="4066"/>
                </a:cubicBezTo>
                <a:cubicBezTo>
                  <a:pt x="11502" y="4054"/>
                  <a:pt x="11502" y="4054"/>
                  <a:pt x="11514" y="4054"/>
                </a:cubicBezTo>
                <a:close/>
                <a:moveTo>
                  <a:pt x="8994" y="4088"/>
                </a:moveTo>
                <a:cubicBezTo>
                  <a:pt x="8998" y="4088"/>
                  <a:pt x="9002" y="4095"/>
                  <a:pt x="9002" y="4102"/>
                </a:cubicBezTo>
                <a:cubicBezTo>
                  <a:pt x="9002" y="4102"/>
                  <a:pt x="8990" y="4113"/>
                  <a:pt x="8978" y="4125"/>
                </a:cubicBezTo>
                <a:cubicBezTo>
                  <a:pt x="8954" y="4137"/>
                  <a:pt x="8930" y="4173"/>
                  <a:pt x="8907" y="4173"/>
                </a:cubicBezTo>
                <a:cubicBezTo>
                  <a:pt x="8942" y="4149"/>
                  <a:pt x="8966" y="4137"/>
                  <a:pt x="8990" y="4102"/>
                </a:cubicBezTo>
                <a:cubicBezTo>
                  <a:pt x="8990" y="4092"/>
                  <a:pt x="8992" y="4088"/>
                  <a:pt x="8994" y="4088"/>
                </a:cubicBezTo>
                <a:close/>
                <a:moveTo>
                  <a:pt x="3906" y="4173"/>
                </a:moveTo>
                <a:cubicBezTo>
                  <a:pt x="3894" y="4185"/>
                  <a:pt x="3894" y="4185"/>
                  <a:pt x="3894" y="4185"/>
                </a:cubicBezTo>
                <a:cubicBezTo>
                  <a:pt x="3894" y="4185"/>
                  <a:pt x="3894" y="4185"/>
                  <a:pt x="3894" y="4173"/>
                </a:cubicBezTo>
                <a:close/>
                <a:moveTo>
                  <a:pt x="10228" y="4209"/>
                </a:moveTo>
                <a:cubicBezTo>
                  <a:pt x="10228" y="4209"/>
                  <a:pt x="10216" y="4209"/>
                  <a:pt x="10216" y="4221"/>
                </a:cubicBezTo>
                <a:cubicBezTo>
                  <a:pt x="10216" y="4221"/>
                  <a:pt x="10216" y="4221"/>
                  <a:pt x="10216" y="4209"/>
                </a:cubicBezTo>
                <a:close/>
                <a:moveTo>
                  <a:pt x="4418" y="4340"/>
                </a:moveTo>
                <a:cubicBezTo>
                  <a:pt x="4412" y="4346"/>
                  <a:pt x="4406" y="4349"/>
                  <a:pt x="4400" y="4349"/>
                </a:cubicBezTo>
                <a:cubicBezTo>
                  <a:pt x="4394" y="4349"/>
                  <a:pt x="4388" y="4346"/>
                  <a:pt x="4382" y="4340"/>
                </a:cubicBezTo>
                <a:close/>
                <a:moveTo>
                  <a:pt x="11097" y="4340"/>
                </a:moveTo>
                <a:cubicBezTo>
                  <a:pt x="11121" y="4352"/>
                  <a:pt x="11133" y="4364"/>
                  <a:pt x="11145" y="4364"/>
                </a:cubicBezTo>
                <a:cubicBezTo>
                  <a:pt x="11132" y="4368"/>
                  <a:pt x="11120" y="4371"/>
                  <a:pt x="11112" y="4371"/>
                </a:cubicBezTo>
                <a:cubicBezTo>
                  <a:pt x="11097" y="4371"/>
                  <a:pt x="11090" y="4362"/>
                  <a:pt x="11097" y="4340"/>
                </a:cubicBezTo>
                <a:close/>
                <a:moveTo>
                  <a:pt x="11097" y="4435"/>
                </a:moveTo>
                <a:cubicBezTo>
                  <a:pt x="11085" y="4447"/>
                  <a:pt x="11085" y="4447"/>
                  <a:pt x="11085" y="4459"/>
                </a:cubicBezTo>
                <a:cubicBezTo>
                  <a:pt x="11085" y="4447"/>
                  <a:pt x="11074" y="4447"/>
                  <a:pt x="11085" y="4435"/>
                </a:cubicBezTo>
                <a:close/>
                <a:moveTo>
                  <a:pt x="3977" y="4518"/>
                </a:moveTo>
                <a:cubicBezTo>
                  <a:pt x="3965" y="4530"/>
                  <a:pt x="3954" y="4530"/>
                  <a:pt x="3942" y="4530"/>
                </a:cubicBezTo>
                <a:cubicBezTo>
                  <a:pt x="3954" y="4518"/>
                  <a:pt x="3965" y="4518"/>
                  <a:pt x="3977" y="4518"/>
                </a:cubicBezTo>
                <a:close/>
                <a:moveTo>
                  <a:pt x="1846" y="4578"/>
                </a:moveTo>
                <a:cubicBezTo>
                  <a:pt x="1846" y="4590"/>
                  <a:pt x="1846" y="4590"/>
                  <a:pt x="1834" y="4602"/>
                </a:cubicBezTo>
                <a:cubicBezTo>
                  <a:pt x="1834" y="4590"/>
                  <a:pt x="1834" y="4590"/>
                  <a:pt x="1834" y="4578"/>
                </a:cubicBezTo>
                <a:close/>
                <a:moveTo>
                  <a:pt x="3846" y="4590"/>
                </a:moveTo>
                <a:cubicBezTo>
                  <a:pt x="3846" y="4602"/>
                  <a:pt x="3835" y="4602"/>
                  <a:pt x="3823" y="4614"/>
                </a:cubicBezTo>
                <a:cubicBezTo>
                  <a:pt x="3835" y="4602"/>
                  <a:pt x="3835" y="4590"/>
                  <a:pt x="3835" y="4590"/>
                </a:cubicBezTo>
                <a:close/>
                <a:moveTo>
                  <a:pt x="6871" y="4709"/>
                </a:moveTo>
                <a:cubicBezTo>
                  <a:pt x="6883" y="4721"/>
                  <a:pt x="6883" y="4721"/>
                  <a:pt x="6883" y="4721"/>
                </a:cubicBezTo>
                <a:lnTo>
                  <a:pt x="6871" y="4721"/>
                </a:lnTo>
                <a:cubicBezTo>
                  <a:pt x="6871" y="4721"/>
                  <a:pt x="6871" y="4721"/>
                  <a:pt x="6871" y="4709"/>
                </a:cubicBezTo>
                <a:close/>
                <a:moveTo>
                  <a:pt x="9692" y="4756"/>
                </a:moveTo>
                <a:cubicBezTo>
                  <a:pt x="9684" y="4756"/>
                  <a:pt x="9671" y="4762"/>
                  <a:pt x="9660" y="4762"/>
                </a:cubicBezTo>
                <a:cubicBezTo>
                  <a:pt x="9654" y="4762"/>
                  <a:pt x="9649" y="4760"/>
                  <a:pt x="9645" y="4756"/>
                </a:cubicBezTo>
                <a:close/>
                <a:moveTo>
                  <a:pt x="9347" y="4768"/>
                </a:moveTo>
                <a:cubicBezTo>
                  <a:pt x="9347" y="4780"/>
                  <a:pt x="9347" y="4780"/>
                  <a:pt x="9347" y="4792"/>
                </a:cubicBezTo>
                <a:cubicBezTo>
                  <a:pt x="9335" y="4792"/>
                  <a:pt x="9335" y="4792"/>
                  <a:pt x="9323" y="4780"/>
                </a:cubicBezTo>
                <a:cubicBezTo>
                  <a:pt x="9335" y="4780"/>
                  <a:pt x="9335" y="4780"/>
                  <a:pt x="9347" y="4768"/>
                </a:cubicBezTo>
                <a:close/>
                <a:moveTo>
                  <a:pt x="9621" y="4828"/>
                </a:moveTo>
                <a:cubicBezTo>
                  <a:pt x="9621" y="4828"/>
                  <a:pt x="9621" y="4840"/>
                  <a:pt x="9621" y="4840"/>
                </a:cubicBezTo>
                <a:lnTo>
                  <a:pt x="9597" y="4840"/>
                </a:lnTo>
                <a:cubicBezTo>
                  <a:pt x="9609" y="4840"/>
                  <a:pt x="9621" y="4828"/>
                  <a:pt x="9621" y="4828"/>
                </a:cubicBezTo>
                <a:close/>
                <a:moveTo>
                  <a:pt x="4608" y="5066"/>
                </a:moveTo>
                <a:cubicBezTo>
                  <a:pt x="4608" y="5078"/>
                  <a:pt x="4608" y="5078"/>
                  <a:pt x="4608" y="5090"/>
                </a:cubicBezTo>
                <a:cubicBezTo>
                  <a:pt x="4597" y="5078"/>
                  <a:pt x="4597" y="5078"/>
                  <a:pt x="4585" y="5066"/>
                </a:cubicBezTo>
                <a:close/>
                <a:moveTo>
                  <a:pt x="3120" y="5221"/>
                </a:moveTo>
                <a:cubicBezTo>
                  <a:pt x="3120" y="5233"/>
                  <a:pt x="3120" y="5233"/>
                  <a:pt x="3108" y="5233"/>
                </a:cubicBezTo>
                <a:cubicBezTo>
                  <a:pt x="3120" y="5221"/>
                  <a:pt x="3120" y="5221"/>
                  <a:pt x="3120" y="5221"/>
                </a:cubicBezTo>
                <a:close/>
                <a:moveTo>
                  <a:pt x="10264" y="5209"/>
                </a:moveTo>
                <a:cubicBezTo>
                  <a:pt x="10252" y="5221"/>
                  <a:pt x="10228" y="5221"/>
                  <a:pt x="10216" y="5233"/>
                </a:cubicBezTo>
                <a:cubicBezTo>
                  <a:pt x="10216" y="5233"/>
                  <a:pt x="10216" y="5233"/>
                  <a:pt x="10216" y="5221"/>
                </a:cubicBezTo>
                <a:cubicBezTo>
                  <a:pt x="10216" y="5209"/>
                  <a:pt x="10240" y="5209"/>
                  <a:pt x="10252" y="5209"/>
                </a:cubicBezTo>
                <a:close/>
                <a:moveTo>
                  <a:pt x="6597" y="5483"/>
                </a:moveTo>
                <a:cubicBezTo>
                  <a:pt x="6597" y="5483"/>
                  <a:pt x="6609" y="5495"/>
                  <a:pt x="6621" y="5495"/>
                </a:cubicBezTo>
                <a:cubicBezTo>
                  <a:pt x="6621" y="5495"/>
                  <a:pt x="6621" y="5495"/>
                  <a:pt x="6621" y="5507"/>
                </a:cubicBezTo>
                <a:cubicBezTo>
                  <a:pt x="6609" y="5507"/>
                  <a:pt x="6597" y="5495"/>
                  <a:pt x="6585" y="5483"/>
                </a:cubicBezTo>
                <a:close/>
                <a:moveTo>
                  <a:pt x="9216" y="5471"/>
                </a:moveTo>
                <a:cubicBezTo>
                  <a:pt x="9216" y="5483"/>
                  <a:pt x="9228" y="5495"/>
                  <a:pt x="9228" y="5518"/>
                </a:cubicBezTo>
                <a:cubicBezTo>
                  <a:pt x="9204" y="5507"/>
                  <a:pt x="9192" y="5495"/>
                  <a:pt x="9216" y="5471"/>
                </a:cubicBezTo>
                <a:close/>
                <a:moveTo>
                  <a:pt x="7383" y="5483"/>
                </a:moveTo>
                <a:cubicBezTo>
                  <a:pt x="7394" y="5507"/>
                  <a:pt x="7406" y="5518"/>
                  <a:pt x="7430" y="5542"/>
                </a:cubicBezTo>
                <a:cubicBezTo>
                  <a:pt x="7394" y="5530"/>
                  <a:pt x="7359" y="5530"/>
                  <a:pt x="7323" y="5530"/>
                </a:cubicBezTo>
                <a:cubicBezTo>
                  <a:pt x="7335" y="5518"/>
                  <a:pt x="7359" y="5507"/>
                  <a:pt x="7383" y="5483"/>
                </a:cubicBezTo>
                <a:close/>
                <a:moveTo>
                  <a:pt x="6668" y="5578"/>
                </a:moveTo>
                <a:cubicBezTo>
                  <a:pt x="6668" y="5590"/>
                  <a:pt x="6668" y="5590"/>
                  <a:pt x="6680" y="5590"/>
                </a:cubicBezTo>
                <a:lnTo>
                  <a:pt x="6668" y="5590"/>
                </a:lnTo>
                <a:cubicBezTo>
                  <a:pt x="6668" y="5590"/>
                  <a:pt x="6668" y="5578"/>
                  <a:pt x="6668" y="5578"/>
                </a:cubicBezTo>
                <a:close/>
                <a:moveTo>
                  <a:pt x="3799" y="5709"/>
                </a:moveTo>
                <a:cubicBezTo>
                  <a:pt x="3799" y="5721"/>
                  <a:pt x="3799" y="5721"/>
                  <a:pt x="3787" y="5733"/>
                </a:cubicBezTo>
                <a:cubicBezTo>
                  <a:pt x="3787" y="5721"/>
                  <a:pt x="3799" y="5721"/>
                  <a:pt x="3799" y="5709"/>
                </a:cubicBezTo>
                <a:close/>
                <a:moveTo>
                  <a:pt x="2025" y="5721"/>
                </a:moveTo>
                <a:cubicBezTo>
                  <a:pt x="2025" y="5733"/>
                  <a:pt x="2037" y="5733"/>
                  <a:pt x="2025" y="5745"/>
                </a:cubicBezTo>
                <a:cubicBezTo>
                  <a:pt x="2025" y="5733"/>
                  <a:pt x="2025" y="5733"/>
                  <a:pt x="2025" y="5721"/>
                </a:cubicBezTo>
                <a:close/>
                <a:moveTo>
                  <a:pt x="12419" y="5757"/>
                </a:moveTo>
                <a:cubicBezTo>
                  <a:pt x="12419" y="5768"/>
                  <a:pt x="12419" y="5768"/>
                  <a:pt x="12407" y="5768"/>
                </a:cubicBezTo>
                <a:lnTo>
                  <a:pt x="12419" y="5757"/>
                </a:lnTo>
                <a:close/>
                <a:moveTo>
                  <a:pt x="6680" y="5768"/>
                </a:moveTo>
                <a:cubicBezTo>
                  <a:pt x="6668" y="5768"/>
                  <a:pt x="6668" y="5768"/>
                  <a:pt x="6668" y="5780"/>
                </a:cubicBezTo>
                <a:cubicBezTo>
                  <a:pt x="6668" y="5768"/>
                  <a:pt x="6668" y="5768"/>
                  <a:pt x="6668" y="5768"/>
                </a:cubicBezTo>
                <a:close/>
                <a:moveTo>
                  <a:pt x="8788" y="5828"/>
                </a:moveTo>
                <a:cubicBezTo>
                  <a:pt x="8776" y="5840"/>
                  <a:pt x="8776" y="5840"/>
                  <a:pt x="8776" y="5840"/>
                </a:cubicBezTo>
                <a:cubicBezTo>
                  <a:pt x="8776" y="5840"/>
                  <a:pt x="8776" y="5828"/>
                  <a:pt x="8776" y="5828"/>
                </a:cubicBezTo>
                <a:close/>
                <a:moveTo>
                  <a:pt x="12181" y="5899"/>
                </a:moveTo>
                <a:cubicBezTo>
                  <a:pt x="12169" y="5911"/>
                  <a:pt x="12169" y="5911"/>
                  <a:pt x="12169" y="5911"/>
                </a:cubicBezTo>
                <a:cubicBezTo>
                  <a:pt x="12169" y="5899"/>
                  <a:pt x="12169" y="5899"/>
                  <a:pt x="12169" y="5899"/>
                </a:cubicBezTo>
                <a:close/>
                <a:moveTo>
                  <a:pt x="3965" y="5959"/>
                </a:moveTo>
                <a:cubicBezTo>
                  <a:pt x="3977" y="5971"/>
                  <a:pt x="3965" y="5971"/>
                  <a:pt x="3965" y="5983"/>
                </a:cubicBezTo>
                <a:cubicBezTo>
                  <a:pt x="3965" y="5971"/>
                  <a:pt x="3965" y="5959"/>
                  <a:pt x="3965" y="5959"/>
                </a:cubicBezTo>
                <a:close/>
                <a:moveTo>
                  <a:pt x="3215" y="5971"/>
                </a:moveTo>
                <a:cubicBezTo>
                  <a:pt x="3215" y="5971"/>
                  <a:pt x="3227" y="5983"/>
                  <a:pt x="3227" y="5983"/>
                </a:cubicBezTo>
                <a:cubicBezTo>
                  <a:pt x="3227" y="5983"/>
                  <a:pt x="3215" y="5983"/>
                  <a:pt x="3215" y="5995"/>
                </a:cubicBezTo>
                <a:cubicBezTo>
                  <a:pt x="3215" y="5983"/>
                  <a:pt x="3215" y="5983"/>
                  <a:pt x="3215" y="5971"/>
                </a:cubicBezTo>
                <a:close/>
                <a:moveTo>
                  <a:pt x="12788" y="6054"/>
                </a:moveTo>
                <a:cubicBezTo>
                  <a:pt x="12800" y="6054"/>
                  <a:pt x="12800" y="6066"/>
                  <a:pt x="12800" y="6066"/>
                </a:cubicBezTo>
                <a:cubicBezTo>
                  <a:pt x="12788" y="6066"/>
                  <a:pt x="12788" y="6054"/>
                  <a:pt x="12776" y="6054"/>
                </a:cubicBezTo>
                <a:close/>
                <a:moveTo>
                  <a:pt x="3727" y="6185"/>
                </a:moveTo>
                <a:lnTo>
                  <a:pt x="3727" y="6185"/>
                </a:lnTo>
                <a:cubicBezTo>
                  <a:pt x="3739" y="6197"/>
                  <a:pt x="3751" y="6197"/>
                  <a:pt x="3751" y="6197"/>
                </a:cubicBezTo>
                <a:cubicBezTo>
                  <a:pt x="3739" y="6197"/>
                  <a:pt x="3739" y="6197"/>
                  <a:pt x="3727" y="6185"/>
                </a:cubicBezTo>
                <a:close/>
                <a:moveTo>
                  <a:pt x="8454" y="6376"/>
                </a:moveTo>
                <a:cubicBezTo>
                  <a:pt x="8454" y="6376"/>
                  <a:pt x="8454" y="6376"/>
                  <a:pt x="8466" y="6388"/>
                </a:cubicBezTo>
                <a:lnTo>
                  <a:pt x="8454" y="6388"/>
                </a:lnTo>
                <a:cubicBezTo>
                  <a:pt x="8454" y="6388"/>
                  <a:pt x="8454" y="6376"/>
                  <a:pt x="8454" y="6376"/>
                </a:cubicBezTo>
                <a:close/>
                <a:moveTo>
                  <a:pt x="8907" y="6399"/>
                </a:moveTo>
                <a:cubicBezTo>
                  <a:pt x="8913" y="6405"/>
                  <a:pt x="8915" y="6408"/>
                  <a:pt x="8918" y="6411"/>
                </a:cubicBezTo>
                <a:cubicBezTo>
                  <a:pt x="8907" y="6411"/>
                  <a:pt x="8918" y="6411"/>
                  <a:pt x="8907" y="6399"/>
                </a:cubicBezTo>
                <a:close/>
                <a:moveTo>
                  <a:pt x="8918" y="6411"/>
                </a:moveTo>
                <a:cubicBezTo>
                  <a:pt x="8921" y="6414"/>
                  <a:pt x="8924" y="6417"/>
                  <a:pt x="8930" y="6423"/>
                </a:cubicBezTo>
                <a:cubicBezTo>
                  <a:pt x="8918" y="6423"/>
                  <a:pt x="8918" y="6423"/>
                  <a:pt x="8918" y="6411"/>
                </a:cubicBezTo>
                <a:close/>
                <a:moveTo>
                  <a:pt x="12705" y="6495"/>
                </a:moveTo>
                <a:cubicBezTo>
                  <a:pt x="12705" y="6495"/>
                  <a:pt x="12705" y="6507"/>
                  <a:pt x="12693" y="6507"/>
                </a:cubicBezTo>
                <a:cubicBezTo>
                  <a:pt x="12693" y="6507"/>
                  <a:pt x="12693" y="6507"/>
                  <a:pt x="12693" y="6495"/>
                </a:cubicBezTo>
                <a:close/>
                <a:moveTo>
                  <a:pt x="7418" y="6614"/>
                </a:moveTo>
                <a:cubicBezTo>
                  <a:pt x="7406" y="6614"/>
                  <a:pt x="7406" y="6626"/>
                  <a:pt x="7406" y="6626"/>
                </a:cubicBezTo>
                <a:cubicBezTo>
                  <a:pt x="7406" y="6630"/>
                  <a:pt x="7406" y="6631"/>
                  <a:pt x="7406" y="6631"/>
                </a:cubicBezTo>
                <a:cubicBezTo>
                  <a:pt x="7405" y="6631"/>
                  <a:pt x="7402" y="6626"/>
                  <a:pt x="7394" y="6626"/>
                </a:cubicBezTo>
                <a:cubicBezTo>
                  <a:pt x="7394" y="6614"/>
                  <a:pt x="7406" y="6614"/>
                  <a:pt x="7418" y="6614"/>
                </a:cubicBezTo>
                <a:close/>
                <a:moveTo>
                  <a:pt x="11752" y="6626"/>
                </a:moveTo>
                <a:cubicBezTo>
                  <a:pt x="11764" y="6638"/>
                  <a:pt x="11764" y="6638"/>
                  <a:pt x="11764" y="6638"/>
                </a:cubicBezTo>
                <a:lnTo>
                  <a:pt x="11752" y="6638"/>
                </a:lnTo>
                <a:cubicBezTo>
                  <a:pt x="11752" y="6638"/>
                  <a:pt x="11752" y="6638"/>
                  <a:pt x="11752" y="6626"/>
                </a:cubicBezTo>
                <a:close/>
                <a:moveTo>
                  <a:pt x="4870" y="6650"/>
                </a:moveTo>
                <a:lnTo>
                  <a:pt x="4870" y="6661"/>
                </a:lnTo>
                <a:cubicBezTo>
                  <a:pt x="4858" y="6661"/>
                  <a:pt x="4858" y="6661"/>
                  <a:pt x="4858" y="6650"/>
                </a:cubicBezTo>
                <a:close/>
                <a:moveTo>
                  <a:pt x="8276" y="6709"/>
                </a:moveTo>
                <a:cubicBezTo>
                  <a:pt x="8276" y="6721"/>
                  <a:pt x="8276" y="6721"/>
                  <a:pt x="8264" y="6721"/>
                </a:cubicBezTo>
                <a:cubicBezTo>
                  <a:pt x="8275" y="6721"/>
                  <a:pt x="8276" y="6709"/>
                  <a:pt x="8276" y="6709"/>
                </a:cubicBezTo>
                <a:close/>
                <a:moveTo>
                  <a:pt x="2775" y="6757"/>
                </a:moveTo>
                <a:cubicBezTo>
                  <a:pt x="2775" y="6757"/>
                  <a:pt x="2770" y="6762"/>
                  <a:pt x="2766" y="6762"/>
                </a:cubicBezTo>
                <a:cubicBezTo>
                  <a:pt x="2764" y="6762"/>
                  <a:pt x="2763" y="6761"/>
                  <a:pt x="2763" y="6757"/>
                </a:cubicBezTo>
                <a:close/>
                <a:moveTo>
                  <a:pt x="2096" y="6769"/>
                </a:moveTo>
                <a:cubicBezTo>
                  <a:pt x="2108" y="6769"/>
                  <a:pt x="2108" y="6769"/>
                  <a:pt x="2120" y="6780"/>
                </a:cubicBezTo>
                <a:lnTo>
                  <a:pt x="2108" y="6780"/>
                </a:lnTo>
                <a:cubicBezTo>
                  <a:pt x="2108" y="6780"/>
                  <a:pt x="2096" y="6769"/>
                  <a:pt x="2096" y="6769"/>
                </a:cubicBezTo>
                <a:close/>
                <a:moveTo>
                  <a:pt x="4346" y="6947"/>
                </a:moveTo>
                <a:cubicBezTo>
                  <a:pt x="4346" y="6947"/>
                  <a:pt x="4346" y="6947"/>
                  <a:pt x="4346" y="6959"/>
                </a:cubicBezTo>
                <a:lnTo>
                  <a:pt x="4335" y="6959"/>
                </a:lnTo>
                <a:cubicBezTo>
                  <a:pt x="4346" y="6947"/>
                  <a:pt x="4346" y="6947"/>
                  <a:pt x="4346" y="6947"/>
                </a:cubicBezTo>
                <a:close/>
                <a:moveTo>
                  <a:pt x="12395" y="7102"/>
                </a:moveTo>
                <a:cubicBezTo>
                  <a:pt x="12395" y="7102"/>
                  <a:pt x="12395" y="7102"/>
                  <a:pt x="12395" y="7114"/>
                </a:cubicBezTo>
                <a:cubicBezTo>
                  <a:pt x="12395" y="7102"/>
                  <a:pt x="12395" y="7102"/>
                  <a:pt x="12383" y="7102"/>
                </a:cubicBezTo>
                <a:close/>
                <a:moveTo>
                  <a:pt x="7418" y="7150"/>
                </a:moveTo>
                <a:cubicBezTo>
                  <a:pt x="7418" y="7161"/>
                  <a:pt x="7418" y="7161"/>
                  <a:pt x="7418" y="7173"/>
                </a:cubicBezTo>
                <a:cubicBezTo>
                  <a:pt x="7406" y="7161"/>
                  <a:pt x="7418" y="7161"/>
                  <a:pt x="7418" y="7150"/>
                </a:cubicBezTo>
                <a:close/>
                <a:moveTo>
                  <a:pt x="2072" y="7304"/>
                </a:moveTo>
                <a:cubicBezTo>
                  <a:pt x="2072" y="7328"/>
                  <a:pt x="2072" y="7340"/>
                  <a:pt x="2072" y="7364"/>
                </a:cubicBezTo>
                <a:cubicBezTo>
                  <a:pt x="2072" y="7364"/>
                  <a:pt x="2060" y="7364"/>
                  <a:pt x="2060" y="7352"/>
                </a:cubicBezTo>
                <a:cubicBezTo>
                  <a:pt x="2060" y="7340"/>
                  <a:pt x="2072" y="7328"/>
                  <a:pt x="2072" y="7304"/>
                </a:cubicBezTo>
                <a:close/>
                <a:moveTo>
                  <a:pt x="4644" y="7340"/>
                </a:moveTo>
                <a:cubicBezTo>
                  <a:pt x="4644" y="7340"/>
                  <a:pt x="4644" y="7352"/>
                  <a:pt x="4656" y="7352"/>
                </a:cubicBezTo>
                <a:cubicBezTo>
                  <a:pt x="4656" y="7352"/>
                  <a:pt x="4656" y="7352"/>
                  <a:pt x="4656" y="7364"/>
                </a:cubicBezTo>
                <a:cubicBezTo>
                  <a:pt x="4644" y="7352"/>
                  <a:pt x="4644" y="7352"/>
                  <a:pt x="4644" y="7340"/>
                </a:cubicBezTo>
                <a:close/>
                <a:moveTo>
                  <a:pt x="7597" y="7971"/>
                </a:moveTo>
                <a:cubicBezTo>
                  <a:pt x="7585" y="7971"/>
                  <a:pt x="7585" y="7983"/>
                  <a:pt x="7573" y="7995"/>
                </a:cubicBezTo>
                <a:cubicBezTo>
                  <a:pt x="7573" y="7971"/>
                  <a:pt x="7573" y="7971"/>
                  <a:pt x="7597" y="7971"/>
                </a:cubicBezTo>
                <a:close/>
                <a:moveTo>
                  <a:pt x="10097" y="8054"/>
                </a:moveTo>
                <a:lnTo>
                  <a:pt x="10097" y="8066"/>
                </a:lnTo>
                <a:lnTo>
                  <a:pt x="10073" y="8066"/>
                </a:lnTo>
                <a:cubicBezTo>
                  <a:pt x="10085" y="8066"/>
                  <a:pt x="10085" y="8066"/>
                  <a:pt x="10097" y="8054"/>
                </a:cubicBezTo>
                <a:close/>
                <a:moveTo>
                  <a:pt x="8287" y="8173"/>
                </a:moveTo>
                <a:cubicBezTo>
                  <a:pt x="8287" y="8173"/>
                  <a:pt x="8287" y="8174"/>
                  <a:pt x="8276" y="8185"/>
                </a:cubicBezTo>
                <a:cubicBezTo>
                  <a:pt x="8276" y="8174"/>
                  <a:pt x="8287" y="8173"/>
                  <a:pt x="8287" y="8173"/>
                </a:cubicBezTo>
                <a:close/>
                <a:moveTo>
                  <a:pt x="10002" y="8316"/>
                </a:moveTo>
                <a:cubicBezTo>
                  <a:pt x="10002" y="8316"/>
                  <a:pt x="10014" y="8316"/>
                  <a:pt x="10014" y="8328"/>
                </a:cubicBezTo>
                <a:cubicBezTo>
                  <a:pt x="10014" y="8328"/>
                  <a:pt x="10002" y="8328"/>
                  <a:pt x="10002" y="8316"/>
                </a:cubicBezTo>
                <a:close/>
                <a:moveTo>
                  <a:pt x="5061" y="8459"/>
                </a:moveTo>
                <a:lnTo>
                  <a:pt x="5073" y="8471"/>
                </a:lnTo>
                <a:lnTo>
                  <a:pt x="5061" y="8471"/>
                </a:lnTo>
                <a:lnTo>
                  <a:pt x="5061" y="8459"/>
                </a:lnTo>
                <a:close/>
                <a:moveTo>
                  <a:pt x="7692" y="8721"/>
                </a:moveTo>
                <a:cubicBezTo>
                  <a:pt x="7692" y="8721"/>
                  <a:pt x="7692" y="8733"/>
                  <a:pt x="7692" y="8745"/>
                </a:cubicBezTo>
                <a:cubicBezTo>
                  <a:pt x="7680" y="8733"/>
                  <a:pt x="7680" y="8733"/>
                  <a:pt x="7692" y="8721"/>
                </a:cubicBezTo>
                <a:close/>
                <a:moveTo>
                  <a:pt x="10371" y="9031"/>
                </a:moveTo>
                <a:cubicBezTo>
                  <a:pt x="10383" y="9031"/>
                  <a:pt x="10395" y="9031"/>
                  <a:pt x="10407" y="9043"/>
                </a:cubicBezTo>
                <a:lnTo>
                  <a:pt x="10383" y="9043"/>
                </a:lnTo>
                <a:cubicBezTo>
                  <a:pt x="10371" y="9031"/>
                  <a:pt x="10371" y="9031"/>
                  <a:pt x="10371" y="9031"/>
                </a:cubicBezTo>
                <a:close/>
                <a:moveTo>
                  <a:pt x="7787" y="9090"/>
                </a:moveTo>
                <a:cubicBezTo>
                  <a:pt x="7799" y="9090"/>
                  <a:pt x="7799" y="9090"/>
                  <a:pt x="7799" y="9102"/>
                </a:cubicBezTo>
                <a:cubicBezTo>
                  <a:pt x="7799" y="9102"/>
                  <a:pt x="7799" y="9090"/>
                  <a:pt x="7787" y="9090"/>
                </a:cubicBezTo>
                <a:close/>
                <a:moveTo>
                  <a:pt x="8930" y="9257"/>
                </a:moveTo>
                <a:cubicBezTo>
                  <a:pt x="8930" y="9257"/>
                  <a:pt x="8930" y="9269"/>
                  <a:pt x="8930" y="9269"/>
                </a:cubicBezTo>
                <a:lnTo>
                  <a:pt x="8918" y="9269"/>
                </a:lnTo>
                <a:cubicBezTo>
                  <a:pt x="8918" y="9257"/>
                  <a:pt x="8918" y="9257"/>
                  <a:pt x="8930" y="9257"/>
                </a:cubicBezTo>
                <a:close/>
                <a:moveTo>
                  <a:pt x="8633" y="9293"/>
                </a:moveTo>
                <a:cubicBezTo>
                  <a:pt x="8633" y="9293"/>
                  <a:pt x="8633" y="9305"/>
                  <a:pt x="8645" y="9316"/>
                </a:cubicBezTo>
                <a:cubicBezTo>
                  <a:pt x="8633" y="9305"/>
                  <a:pt x="8633" y="9305"/>
                  <a:pt x="8621" y="9305"/>
                </a:cubicBezTo>
                <a:cubicBezTo>
                  <a:pt x="8621" y="9293"/>
                  <a:pt x="8633" y="9293"/>
                  <a:pt x="8633" y="9293"/>
                </a:cubicBezTo>
                <a:close/>
                <a:moveTo>
                  <a:pt x="9370" y="9385"/>
                </a:moveTo>
                <a:cubicBezTo>
                  <a:pt x="9374" y="9385"/>
                  <a:pt x="9378" y="9386"/>
                  <a:pt x="9383" y="9388"/>
                </a:cubicBezTo>
                <a:cubicBezTo>
                  <a:pt x="9383" y="9400"/>
                  <a:pt x="9383" y="9412"/>
                  <a:pt x="9383" y="9424"/>
                </a:cubicBezTo>
                <a:lnTo>
                  <a:pt x="9311" y="9424"/>
                </a:lnTo>
                <a:cubicBezTo>
                  <a:pt x="9311" y="9412"/>
                  <a:pt x="9311" y="9412"/>
                  <a:pt x="9335" y="9400"/>
                </a:cubicBezTo>
                <a:cubicBezTo>
                  <a:pt x="9345" y="9400"/>
                  <a:pt x="9354" y="9385"/>
                  <a:pt x="9370" y="9385"/>
                </a:cubicBezTo>
                <a:close/>
                <a:moveTo>
                  <a:pt x="7502" y="9471"/>
                </a:moveTo>
                <a:cubicBezTo>
                  <a:pt x="7514" y="9471"/>
                  <a:pt x="7514" y="9471"/>
                  <a:pt x="7525" y="9483"/>
                </a:cubicBezTo>
                <a:cubicBezTo>
                  <a:pt x="7514" y="9483"/>
                  <a:pt x="7502" y="9483"/>
                  <a:pt x="7502" y="9471"/>
                </a:cubicBezTo>
                <a:close/>
                <a:moveTo>
                  <a:pt x="7787" y="10019"/>
                </a:moveTo>
                <a:cubicBezTo>
                  <a:pt x="7787" y="10031"/>
                  <a:pt x="7787" y="10031"/>
                  <a:pt x="7787" y="10043"/>
                </a:cubicBezTo>
                <a:cubicBezTo>
                  <a:pt x="7787" y="10031"/>
                  <a:pt x="7775" y="10031"/>
                  <a:pt x="7775" y="10031"/>
                </a:cubicBezTo>
                <a:cubicBezTo>
                  <a:pt x="7775" y="10031"/>
                  <a:pt x="7775" y="10019"/>
                  <a:pt x="7775" y="10019"/>
                </a:cubicBezTo>
                <a:close/>
                <a:moveTo>
                  <a:pt x="7668" y="10221"/>
                </a:moveTo>
                <a:cubicBezTo>
                  <a:pt x="7668" y="10221"/>
                  <a:pt x="7680" y="10221"/>
                  <a:pt x="7680" y="10233"/>
                </a:cubicBezTo>
                <a:lnTo>
                  <a:pt x="7668" y="10233"/>
                </a:lnTo>
                <a:cubicBezTo>
                  <a:pt x="7668" y="10221"/>
                  <a:pt x="7668" y="10221"/>
                  <a:pt x="7668" y="10221"/>
                </a:cubicBezTo>
                <a:close/>
                <a:moveTo>
                  <a:pt x="7871" y="10245"/>
                </a:moveTo>
                <a:cubicBezTo>
                  <a:pt x="7871" y="10245"/>
                  <a:pt x="7871" y="10245"/>
                  <a:pt x="7871" y="10257"/>
                </a:cubicBezTo>
                <a:lnTo>
                  <a:pt x="7859" y="10257"/>
                </a:lnTo>
                <a:cubicBezTo>
                  <a:pt x="7859" y="10245"/>
                  <a:pt x="7859" y="10245"/>
                  <a:pt x="7871" y="10245"/>
                </a:cubicBezTo>
                <a:close/>
                <a:moveTo>
                  <a:pt x="7514" y="10436"/>
                </a:moveTo>
                <a:cubicBezTo>
                  <a:pt x="7514" y="10448"/>
                  <a:pt x="7514" y="10448"/>
                  <a:pt x="7514" y="10448"/>
                </a:cubicBezTo>
                <a:cubicBezTo>
                  <a:pt x="7511" y="10445"/>
                  <a:pt x="7508" y="10442"/>
                  <a:pt x="7502" y="10436"/>
                </a:cubicBezTo>
                <a:close/>
                <a:moveTo>
                  <a:pt x="7514" y="10448"/>
                </a:moveTo>
                <a:cubicBezTo>
                  <a:pt x="7514" y="10448"/>
                  <a:pt x="7525" y="10448"/>
                  <a:pt x="7525" y="10459"/>
                </a:cubicBezTo>
                <a:cubicBezTo>
                  <a:pt x="7519" y="10454"/>
                  <a:pt x="7517" y="10451"/>
                  <a:pt x="7514" y="10448"/>
                </a:cubicBezTo>
                <a:close/>
                <a:moveTo>
                  <a:pt x="6812" y="10680"/>
                </a:moveTo>
                <a:cubicBezTo>
                  <a:pt x="6815" y="10680"/>
                  <a:pt x="6819" y="10682"/>
                  <a:pt x="6823" y="10686"/>
                </a:cubicBezTo>
                <a:lnTo>
                  <a:pt x="6799" y="10686"/>
                </a:lnTo>
                <a:cubicBezTo>
                  <a:pt x="6799" y="10686"/>
                  <a:pt x="6804" y="10680"/>
                  <a:pt x="6812" y="10680"/>
                </a:cubicBezTo>
                <a:close/>
                <a:moveTo>
                  <a:pt x="6180" y="10769"/>
                </a:moveTo>
                <a:cubicBezTo>
                  <a:pt x="6180" y="10769"/>
                  <a:pt x="6180" y="10769"/>
                  <a:pt x="6180" y="10781"/>
                </a:cubicBezTo>
                <a:cubicBezTo>
                  <a:pt x="6168" y="10769"/>
                  <a:pt x="6168" y="10769"/>
                  <a:pt x="6168" y="10769"/>
                </a:cubicBezTo>
                <a:close/>
                <a:moveTo>
                  <a:pt x="11718" y="0"/>
                </a:moveTo>
                <a:cubicBezTo>
                  <a:pt x="11645" y="0"/>
                  <a:pt x="11573" y="5"/>
                  <a:pt x="11502" y="18"/>
                </a:cubicBezTo>
                <a:cubicBezTo>
                  <a:pt x="11383" y="18"/>
                  <a:pt x="11276" y="30"/>
                  <a:pt x="11157" y="65"/>
                </a:cubicBezTo>
                <a:cubicBezTo>
                  <a:pt x="11062" y="77"/>
                  <a:pt x="10954" y="89"/>
                  <a:pt x="10859" y="137"/>
                </a:cubicBezTo>
                <a:cubicBezTo>
                  <a:pt x="10835" y="161"/>
                  <a:pt x="10788" y="149"/>
                  <a:pt x="10764" y="161"/>
                </a:cubicBezTo>
                <a:cubicBezTo>
                  <a:pt x="10585" y="196"/>
                  <a:pt x="10419" y="268"/>
                  <a:pt x="10252" y="339"/>
                </a:cubicBezTo>
                <a:cubicBezTo>
                  <a:pt x="10204" y="351"/>
                  <a:pt x="10145" y="363"/>
                  <a:pt x="10109" y="399"/>
                </a:cubicBezTo>
                <a:cubicBezTo>
                  <a:pt x="9859" y="494"/>
                  <a:pt x="9645" y="637"/>
                  <a:pt x="9419" y="780"/>
                </a:cubicBezTo>
                <a:cubicBezTo>
                  <a:pt x="9347" y="827"/>
                  <a:pt x="9264" y="863"/>
                  <a:pt x="9192" y="935"/>
                </a:cubicBezTo>
                <a:cubicBezTo>
                  <a:pt x="9169" y="935"/>
                  <a:pt x="9145" y="958"/>
                  <a:pt x="9133" y="982"/>
                </a:cubicBezTo>
                <a:cubicBezTo>
                  <a:pt x="9097" y="994"/>
                  <a:pt x="9073" y="994"/>
                  <a:pt x="9061" y="1030"/>
                </a:cubicBezTo>
                <a:cubicBezTo>
                  <a:pt x="9061" y="1030"/>
                  <a:pt x="9061" y="1042"/>
                  <a:pt x="9061" y="1042"/>
                </a:cubicBezTo>
                <a:cubicBezTo>
                  <a:pt x="9002" y="1042"/>
                  <a:pt x="8978" y="1077"/>
                  <a:pt x="8942" y="1113"/>
                </a:cubicBezTo>
                <a:cubicBezTo>
                  <a:pt x="8835" y="1196"/>
                  <a:pt x="8728" y="1256"/>
                  <a:pt x="8645" y="1363"/>
                </a:cubicBezTo>
                <a:cubicBezTo>
                  <a:pt x="8597" y="1399"/>
                  <a:pt x="8537" y="1423"/>
                  <a:pt x="8514" y="1470"/>
                </a:cubicBezTo>
                <a:cubicBezTo>
                  <a:pt x="8490" y="1494"/>
                  <a:pt x="8478" y="1506"/>
                  <a:pt x="8466" y="1518"/>
                </a:cubicBezTo>
                <a:cubicBezTo>
                  <a:pt x="8323" y="1601"/>
                  <a:pt x="8228" y="1720"/>
                  <a:pt x="8121" y="1827"/>
                </a:cubicBezTo>
                <a:cubicBezTo>
                  <a:pt x="8109" y="1839"/>
                  <a:pt x="8109" y="1839"/>
                  <a:pt x="8097" y="1851"/>
                </a:cubicBezTo>
                <a:cubicBezTo>
                  <a:pt x="8073" y="1863"/>
                  <a:pt x="8049" y="1887"/>
                  <a:pt x="8037" y="1923"/>
                </a:cubicBezTo>
                <a:cubicBezTo>
                  <a:pt x="7942" y="1982"/>
                  <a:pt x="7883" y="2078"/>
                  <a:pt x="7811" y="2161"/>
                </a:cubicBezTo>
                <a:cubicBezTo>
                  <a:pt x="7740" y="2208"/>
                  <a:pt x="7728" y="2292"/>
                  <a:pt x="7680" y="2339"/>
                </a:cubicBezTo>
                <a:cubicBezTo>
                  <a:pt x="7585" y="2399"/>
                  <a:pt x="7525" y="2482"/>
                  <a:pt x="7478" y="2566"/>
                </a:cubicBezTo>
                <a:cubicBezTo>
                  <a:pt x="7442" y="2625"/>
                  <a:pt x="7406" y="2673"/>
                  <a:pt x="7359" y="2720"/>
                </a:cubicBezTo>
                <a:cubicBezTo>
                  <a:pt x="7335" y="2744"/>
                  <a:pt x="7299" y="2768"/>
                  <a:pt x="7299" y="2804"/>
                </a:cubicBezTo>
                <a:cubicBezTo>
                  <a:pt x="7252" y="2816"/>
                  <a:pt x="7240" y="2851"/>
                  <a:pt x="7228" y="2875"/>
                </a:cubicBezTo>
                <a:cubicBezTo>
                  <a:pt x="7204" y="2923"/>
                  <a:pt x="7180" y="2959"/>
                  <a:pt x="7121" y="2970"/>
                </a:cubicBezTo>
                <a:cubicBezTo>
                  <a:pt x="7049" y="2851"/>
                  <a:pt x="6978" y="2732"/>
                  <a:pt x="6883" y="2625"/>
                </a:cubicBezTo>
                <a:cubicBezTo>
                  <a:pt x="6883" y="2625"/>
                  <a:pt x="6883" y="2613"/>
                  <a:pt x="6871" y="2613"/>
                </a:cubicBezTo>
                <a:cubicBezTo>
                  <a:pt x="6811" y="2530"/>
                  <a:pt x="6752" y="2447"/>
                  <a:pt x="6668" y="2375"/>
                </a:cubicBezTo>
                <a:cubicBezTo>
                  <a:pt x="6668" y="2363"/>
                  <a:pt x="6656" y="2363"/>
                  <a:pt x="6656" y="2363"/>
                </a:cubicBezTo>
                <a:cubicBezTo>
                  <a:pt x="6656" y="2351"/>
                  <a:pt x="6656" y="2328"/>
                  <a:pt x="6632" y="2328"/>
                </a:cubicBezTo>
                <a:cubicBezTo>
                  <a:pt x="6609" y="2292"/>
                  <a:pt x="6597" y="2268"/>
                  <a:pt x="6561" y="2256"/>
                </a:cubicBezTo>
                <a:cubicBezTo>
                  <a:pt x="6549" y="2185"/>
                  <a:pt x="6478" y="2161"/>
                  <a:pt x="6430" y="2113"/>
                </a:cubicBezTo>
                <a:cubicBezTo>
                  <a:pt x="6394" y="2018"/>
                  <a:pt x="6299" y="1947"/>
                  <a:pt x="6228" y="1875"/>
                </a:cubicBezTo>
                <a:cubicBezTo>
                  <a:pt x="6228" y="1863"/>
                  <a:pt x="6216" y="1851"/>
                  <a:pt x="6204" y="1851"/>
                </a:cubicBezTo>
                <a:cubicBezTo>
                  <a:pt x="6204" y="1839"/>
                  <a:pt x="6192" y="1839"/>
                  <a:pt x="6180" y="1827"/>
                </a:cubicBezTo>
                <a:cubicBezTo>
                  <a:pt x="6001" y="1613"/>
                  <a:pt x="5775" y="1435"/>
                  <a:pt x="5561" y="1256"/>
                </a:cubicBezTo>
                <a:cubicBezTo>
                  <a:pt x="5549" y="1256"/>
                  <a:pt x="5525" y="1244"/>
                  <a:pt x="5513" y="1244"/>
                </a:cubicBezTo>
                <a:cubicBezTo>
                  <a:pt x="5489" y="1220"/>
                  <a:pt x="5478" y="1208"/>
                  <a:pt x="5454" y="1185"/>
                </a:cubicBezTo>
                <a:cubicBezTo>
                  <a:pt x="5430" y="1149"/>
                  <a:pt x="5394" y="1125"/>
                  <a:pt x="5359" y="1113"/>
                </a:cubicBezTo>
                <a:cubicBezTo>
                  <a:pt x="5335" y="1089"/>
                  <a:pt x="5299" y="1065"/>
                  <a:pt x="5275" y="1042"/>
                </a:cubicBezTo>
                <a:cubicBezTo>
                  <a:pt x="5144" y="935"/>
                  <a:pt x="5001" y="839"/>
                  <a:pt x="4847" y="756"/>
                </a:cubicBezTo>
                <a:cubicBezTo>
                  <a:pt x="4823" y="720"/>
                  <a:pt x="4775" y="708"/>
                  <a:pt x="4739" y="684"/>
                </a:cubicBezTo>
                <a:cubicBezTo>
                  <a:pt x="4585" y="589"/>
                  <a:pt x="4430" y="506"/>
                  <a:pt x="4263" y="446"/>
                </a:cubicBezTo>
                <a:cubicBezTo>
                  <a:pt x="4132" y="375"/>
                  <a:pt x="3989" y="303"/>
                  <a:pt x="3846" y="268"/>
                </a:cubicBezTo>
                <a:cubicBezTo>
                  <a:pt x="3787" y="232"/>
                  <a:pt x="3727" y="208"/>
                  <a:pt x="3656" y="208"/>
                </a:cubicBezTo>
                <a:cubicBezTo>
                  <a:pt x="3632" y="208"/>
                  <a:pt x="3620" y="184"/>
                  <a:pt x="3596" y="173"/>
                </a:cubicBezTo>
                <a:cubicBezTo>
                  <a:pt x="3549" y="149"/>
                  <a:pt x="3489" y="137"/>
                  <a:pt x="3442" y="137"/>
                </a:cubicBezTo>
                <a:cubicBezTo>
                  <a:pt x="3215" y="65"/>
                  <a:pt x="2977" y="30"/>
                  <a:pt x="2739" y="18"/>
                </a:cubicBezTo>
                <a:cubicBezTo>
                  <a:pt x="2697" y="6"/>
                  <a:pt x="2656" y="3"/>
                  <a:pt x="2613" y="3"/>
                </a:cubicBezTo>
                <a:cubicBezTo>
                  <a:pt x="2569" y="3"/>
                  <a:pt x="2525" y="6"/>
                  <a:pt x="2477" y="6"/>
                </a:cubicBezTo>
                <a:cubicBezTo>
                  <a:pt x="2263" y="18"/>
                  <a:pt x="2049" y="30"/>
                  <a:pt x="1846" y="113"/>
                </a:cubicBezTo>
                <a:cubicBezTo>
                  <a:pt x="1842" y="109"/>
                  <a:pt x="1840" y="108"/>
                  <a:pt x="1837" y="108"/>
                </a:cubicBezTo>
                <a:cubicBezTo>
                  <a:pt x="1833" y="108"/>
                  <a:pt x="1830" y="113"/>
                  <a:pt x="1822" y="113"/>
                </a:cubicBezTo>
                <a:cubicBezTo>
                  <a:pt x="1679" y="149"/>
                  <a:pt x="1525" y="184"/>
                  <a:pt x="1406" y="280"/>
                </a:cubicBezTo>
                <a:cubicBezTo>
                  <a:pt x="1382" y="303"/>
                  <a:pt x="1358" y="303"/>
                  <a:pt x="1334" y="315"/>
                </a:cubicBezTo>
                <a:cubicBezTo>
                  <a:pt x="1287" y="315"/>
                  <a:pt x="1251" y="339"/>
                  <a:pt x="1215" y="375"/>
                </a:cubicBezTo>
                <a:cubicBezTo>
                  <a:pt x="1144" y="411"/>
                  <a:pt x="1084" y="458"/>
                  <a:pt x="1025" y="518"/>
                </a:cubicBezTo>
                <a:cubicBezTo>
                  <a:pt x="977" y="542"/>
                  <a:pt x="941" y="565"/>
                  <a:pt x="906" y="601"/>
                </a:cubicBezTo>
                <a:cubicBezTo>
                  <a:pt x="882" y="613"/>
                  <a:pt x="858" y="637"/>
                  <a:pt x="846" y="673"/>
                </a:cubicBezTo>
                <a:cubicBezTo>
                  <a:pt x="834" y="673"/>
                  <a:pt x="822" y="684"/>
                  <a:pt x="822" y="684"/>
                </a:cubicBezTo>
                <a:cubicBezTo>
                  <a:pt x="763" y="732"/>
                  <a:pt x="727" y="768"/>
                  <a:pt x="691" y="827"/>
                </a:cubicBezTo>
                <a:cubicBezTo>
                  <a:pt x="620" y="887"/>
                  <a:pt x="572" y="946"/>
                  <a:pt x="536" y="1030"/>
                </a:cubicBezTo>
                <a:cubicBezTo>
                  <a:pt x="453" y="1113"/>
                  <a:pt x="394" y="1208"/>
                  <a:pt x="346" y="1316"/>
                </a:cubicBezTo>
                <a:cubicBezTo>
                  <a:pt x="298" y="1411"/>
                  <a:pt x="251" y="1506"/>
                  <a:pt x="215" y="1601"/>
                </a:cubicBezTo>
                <a:cubicBezTo>
                  <a:pt x="191" y="1649"/>
                  <a:pt x="167" y="1708"/>
                  <a:pt x="155" y="1768"/>
                </a:cubicBezTo>
                <a:cubicBezTo>
                  <a:pt x="144" y="1780"/>
                  <a:pt x="132" y="1804"/>
                  <a:pt x="132" y="1827"/>
                </a:cubicBezTo>
                <a:cubicBezTo>
                  <a:pt x="132" y="1839"/>
                  <a:pt x="120" y="1839"/>
                  <a:pt x="120" y="1851"/>
                </a:cubicBezTo>
                <a:cubicBezTo>
                  <a:pt x="96" y="1947"/>
                  <a:pt x="60" y="2042"/>
                  <a:pt x="60" y="2137"/>
                </a:cubicBezTo>
                <a:cubicBezTo>
                  <a:pt x="25" y="2197"/>
                  <a:pt x="48" y="2256"/>
                  <a:pt x="36" y="2328"/>
                </a:cubicBezTo>
                <a:cubicBezTo>
                  <a:pt x="36" y="2339"/>
                  <a:pt x="36" y="2351"/>
                  <a:pt x="36" y="2363"/>
                </a:cubicBezTo>
                <a:cubicBezTo>
                  <a:pt x="36" y="2375"/>
                  <a:pt x="36" y="2399"/>
                  <a:pt x="36" y="2411"/>
                </a:cubicBezTo>
                <a:cubicBezTo>
                  <a:pt x="1" y="2554"/>
                  <a:pt x="25" y="2697"/>
                  <a:pt x="25" y="2840"/>
                </a:cubicBezTo>
                <a:cubicBezTo>
                  <a:pt x="25" y="2947"/>
                  <a:pt x="1" y="3066"/>
                  <a:pt x="36" y="3173"/>
                </a:cubicBezTo>
                <a:cubicBezTo>
                  <a:pt x="48" y="3232"/>
                  <a:pt x="25" y="3292"/>
                  <a:pt x="60" y="3351"/>
                </a:cubicBezTo>
                <a:cubicBezTo>
                  <a:pt x="60" y="3399"/>
                  <a:pt x="48" y="3459"/>
                  <a:pt x="84" y="3506"/>
                </a:cubicBezTo>
                <a:cubicBezTo>
                  <a:pt x="84" y="3566"/>
                  <a:pt x="96" y="3613"/>
                  <a:pt x="108" y="3661"/>
                </a:cubicBezTo>
                <a:cubicBezTo>
                  <a:pt x="144" y="3709"/>
                  <a:pt x="96" y="3780"/>
                  <a:pt x="155" y="3816"/>
                </a:cubicBezTo>
                <a:cubicBezTo>
                  <a:pt x="167" y="3828"/>
                  <a:pt x="179" y="3840"/>
                  <a:pt x="191" y="3840"/>
                </a:cubicBezTo>
                <a:cubicBezTo>
                  <a:pt x="179" y="3863"/>
                  <a:pt x="144" y="3875"/>
                  <a:pt x="155" y="3923"/>
                </a:cubicBezTo>
                <a:cubicBezTo>
                  <a:pt x="251" y="4280"/>
                  <a:pt x="346" y="4649"/>
                  <a:pt x="513" y="4983"/>
                </a:cubicBezTo>
                <a:cubicBezTo>
                  <a:pt x="525" y="5054"/>
                  <a:pt x="560" y="5102"/>
                  <a:pt x="596" y="5161"/>
                </a:cubicBezTo>
                <a:cubicBezTo>
                  <a:pt x="691" y="5364"/>
                  <a:pt x="775" y="5566"/>
                  <a:pt x="917" y="5745"/>
                </a:cubicBezTo>
                <a:cubicBezTo>
                  <a:pt x="977" y="5899"/>
                  <a:pt x="1072" y="6054"/>
                  <a:pt x="1168" y="6185"/>
                </a:cubicBezTo>
                <a:cubicBezTo>
                  <a:pt x="1215" y="6280"/>
                  <a:pt x="1275" y="6364"/>
                  <a:pt x="1334" y="6435"/>
                </a:cubicBezTo>
                <a:cubicBezTo>
                  <a:pt x="1370" y="6483"/>
                  <a:pt x="1394" y="6519"/>
                  <a:pt x="1429" y="6566"/>
                </a:cubicBezTo>
                <a:cubicBezTo>
                  <a:pt x="1441" y="6602"/>
                  <a:pt x="1465" y="6614"/>
                  <a:pt x="1489" y="6638"/>
                </a:cubicBezTo>
                <a:cubicBezTo>
                  <a:pt x="1489" y="6638"/>
                  <a:pt x="1489" y="6650"/>
                  <a:pt x="1489" y="6661"/>
                </a:cubicBezTo>
                <a:cubicBezTo>
                  <a:pt x="1560" y="6757"/>
                  <a:pt x="1632" y="6876"/>
                  <a:pt x="1715" y="6971"/>
                </a:cubicBezTo>
                <a:cubicBezTo>
                  <a:pt x="1715" y="7007"/>
                  <a:pt x="1751" y="7042"/>
                  <a:pt x="1775" y="7066"/>
                </a:cubicBezTo>
                <a:cubicBezTo>
                  <a:pt x="1810" y="7102"/>
                  <a:pt x="1846" y="7138"/>
                  <a:pt x="1870" y="7197"/>
                </a:cubicBezTo>
                <a:cubicBezTo>
                  <a:pt x="1882" y="7233"/>
                  <a:pt x="1906" y="7257"/>
                  <a:pt x="1930" y="7281"/>
                </a:cubicBezTo>
                <a:cubicBezTo>
                  <a:pt x="2001" y="7376"/>
                  <a:pt x="2060" y="7471"/>
                  <a:pt x="2144" y="7554"/>
                </a:cubicBezTo>
                <a:cubicBezTo>
                  <a:pt x="2203" y="7638"/>
                  <a:pt x="2263" y="7721"/>
                  <a:pt x="2346" y="7792"/>
                </a:cubicBezTo>
                <a:cubicBezTo>
                  <a:pt x="2418" y="7912"/>
                  <a:pt x="2513" y="8007"/>
                  <a:pt x="2608" y="8114"/>
                </a:cubicBezTo>
                <a:cubicBezTo>
                  <a:pt x="2727" y="8269"/>
                  <a:pt x="2870" y="8412"/>
                  <a:pt x="3013" y="8554"/>
                </a:cubicBezTo>
                <a:cubicBezTo>
                  <a:pt x="3061" y="8614"/>
                  <a:pt x="3108" y="8662"/>
                  <a:pt x="3168" y="8709"/>
                </a:cubicBezTo>
                <a:cubicBezTo>
                  <a:pt x="3227" y="8757"/>
                  <a:pt x="3275" y="8828"/>
                  <a:pt x="3346" y="8864"/>
                </a:cubicBezTo>
                <a:cubicBezTo>
                  <a:pt x="3346" y="8888"/>
                  <a:pt x="3346" y="8900"/>
                  <a:pt x="3370" y="8912"/>
                </a:cubicBezTo>
                <a:cubicBezTo>
                  <a:pt x="3465" y="8995"/>
                  <a:pt x="3549" y="9090"/>
                  <a:pt x="3644" y="9174"/>
                </a:cubicBezTo>
                <a:cubicBezTo>
                  <a:pt x="3704" y="9233"/>
                  <a:pt x="3775" y="9281"/>
                  <a:pt x="3835" y="9340"/>
                </a:cubicBezTo>
                <a:cubicBezTo>
                  <a:pt x="3858" y="9388"/>
                  <a:pt x="3906" y="9412"/>
                  <a:pt x="3954" y="9447"/>
                </a:cubicBezTo>
                <a:cubicBezTo>
                  <a:pt x="4001" y="9483"/>
                  <a:pt x="4025" y="9531"/>
                  <a:pt x="4085" y="9555"/>
                </a:cubicBezTo>
                <a:cubicBezTo>
                  <a:pt x="4156" y="9614"/>
                  <a:pt x="4204" y="9686"/>
                  <a:pt x="4287" y="9721"/>
                </a:cubicBezTo>
                <a:cubicBezTo>
                  <a:pt x="4287" y="9733"/>
                  <a:pt x="4299" y="9733"/>
                  <a:pt x="4299" y="9745"/>
                </a:cubicBezTo>
                <a:cubicBezTo>
                  <a:pt x="4311" y="9757"/>
                  <a:pt x="4335" y="9769"/>
                  <a:pt x="4346" y="9781"/>
                </a:cubicBezTo>
                <a:cubicBezTo>
                  <a:pt x="4430" y="9852"/>
                  <a:pt x="4525" y="9924"/>
                  <a:pt x="4620" y="9983"/>
                </a:cubicBezTo>
                <a:cubicBezTo>
                  <a:pt x="4870" y="10233"/>
                  <a:pt x="5180" y="10424"/>
                  <a:pt x="5466" y="10638"/>
                </a:cubicBezTo>
                <a:cubicBezTo>
                  <a:pt x="5478" y="10638"/>
                  <a:pt x="5489" y="10650"/>
                  <a:pt x="5513" y="10662"/>
                </a:cubicBezTo>
                <a:cubicBezTo>
                  <a:pt x="5525" y="10686"/>
                  <a:pt x="5549" y="10698"/>
                  <a:pt x="5585" y="10698"/>
                </a:cubicBezTo>
                <a:cubicBezTo>
                  <a:pt x="5787" y="10876"/>
                  <a:pt x="6025" y="11007"/>
                  <a:pt x="6251" y="11150"/>
                </a:cubicBezTo>
                <a:cubicBezTo>
                  <a:pt x="6263" y="11162"/>
                  <a:pt x="6275" y="11162"/>
                  <a:pt x="6299" y="11162"/>
                </a:cubicBezTo>
                <a:cubicBezTo>
                  <a:pt x="6323" y="11186"/>
                  <a:pt x="6347" y="11198"/>
                  <a:pt x="6371" y="11210"/>
                </a:cubicBezTo>
                <a:cubicBezTo>
                  <a:pt x="6371" y="11233"/>
                  <a:pt x="6382" y="11233"/>
                  <a:pt x="6406" y="11233"/>
                </a:cubicBezTo>
                <a:cubicBezTo>
                  <a:pt x="6478" y="11305"/>
                  <a:pt x="6561" y="11352"/>
                  <a:pt x="6656" y="11388"/>
                </a:cubicBezTo>
                <a:cubicBezTo>
                  <a:pt x="6752" y="11460"/>
                  <a:pt x="6859" y="11519"/>
                  <a:pt x="6966" y="11567"/>
                </a:cubicBezTo>
                <a:cubicBezTo>
                  <a:pt x="6990" y="11591"/>
                  <a:pt x="7025" y="11602"/>
                  <a:pt x="7049" y="11614"/>
                </a:cubicBezTo>
                <a:cubicBezTo>
                  <a:pt x="7077" y="11649"/>
                  <a:pt x="7105" y="11668"/>
                  <a:pt x="7137" y="11668"/>
                </a:cubicBezTo>
                <a:cubicBezTo>
                  <a:pt x="7160" y="11668"/>
                  <a:pt x="7186" y="11658"/>
                  <a:pt x="7216" y="11638"/>
                </a:cubicBezTo>
                <a:cubicBezTo>
                  <a:pt x="7252" y="11602"/>
                  <a:pt x="7311" y="11614"/>
                  <a:pt x="7347" y="11567"/>
                </a:cubicBezTo>
                <a:cubicBezTo>
                  <a:pt x="7418" y="11543"/>
                  <a:pt x="7490" y="11507"/>
                  <a:pt x="7549" y="11460"/>
                </a:cubicBezTo>
                <a:cubicBezTo>
                  <a:pt x="7573" y="11448"/>
                  <a:pt x="7597" y="11436"/>
                  <a:pt x="7609" y="11412"/>
                </a:cubicBezTo>
                <a:cubicBezTo>
                  <a:pt x="7859" y="11281"/>
                  <a:pt x="8097" y="11138"/>
                  <a:pt x="8335" y="10971"/>
                </a:cubicBezTo>
                <a:cubicBezTo>
                  <a:pt x="8430" y="10924"/>
                  <a:pt x="8526" y="10852"/>
                  <a:pt x="8621" y="10781"/>
                </a:cubicBezTo>
                <a:cubicBezTo>
                  <a:pt x="8680" y="10745"/>
                  <a:pt x="8752" y="10710"/>
                  <a:pt x="8799" y="10662"/>
                </a:cubicBezTo>
                <a:cubicBezTo>
                  <a:pt x="8859" y="10638"/>
                  <a:pt x="8907" y="10590"/>
                  <a:pt x="8954" y="10543"/>
                </a:cubicBezTo>
                <a:cubicBezTo>
                  <a:pt x="9097" y="10471"/>
                  <a:pt x="9204" y="10376"/>
                  <a:pt x="9335" y="10269"/>
                </a:cubicBezTo>
                <a:cubicBezTo>
                  <a:pt x="9407" y="10233"/>
                  <a:pt x="9478" y="10186"/>
                  <a:pt x="9538" y="10114"/>
                </a:cubicBezTo>
                <a:cubicBezTo>
                  <a:pt x="9680" y="10031"/>
                  <a:pt x="9788" y="9912"/>
                  <a:pt x="9919" y="9805"/>
                </a:cubicBezTo>
                <a:cubicBezTo>
                  <a:pt x="9990" y="9745"/>
                  <a:pt x="10073" y="9686"/>
                  <a:pt x="10133" y="9614"/>
                </a:cubicBezTo>
                <a:cubicBezTo>
                  <a:pt x="10216" y="9578"/>
                  <a:pt x="10264" y="9507"/>
                  <a:pt x="10312" y="9459"/>
                </a:cubicBezTo>
                <a:cubicBezTo>
                  <a:pt x="10419" y="9400"/>
                  <a:pt x="10490" y="9305"/>
                  <a:pt x="10585" y="9233"/>
                </a:cubicBezTo>
                <a:cubicBezTo>
                  <a:pt x="10669" y="9162"/>
                  <a:pt x="10728" y="9078"/>
                  <a:pt x="10812" y="9007"/>
                </a:cubicBezTo>
                <a:cubicBezTo>
                  <a:pt x="10907" y="8947"/>
                  <a:pt x="10978" y="8864"/>
                  <a:pt x="11050" y="8781"/>
                </a:cubicBezTo>
                <a:cubicBezTo>
                  <a:pt x="11097" y="8745"/>
                  <a:pt x="11133" y="8709"/>
                  <a:pt x="11157" y="8662"/>
                </a:cubicBezTo>
                <a:cubicBezTo>
                  <a:pt x="11264" y="8590"/>
                  <a:pt x="11324" y="8495"/>
                  <a:pt x="11407" y="8400"/>
                </a:cubicBezTo>
                <a:cubicBezTo>
                  <a:pt x="11455" y="8376"/>
                  <a:pt x="11490" y="8328"/>
                  <a:pt x="11526" y="8281"/>
                </a:cubicBezTo>
                <a:cubicBezTo>
                  <a:pt x="11562" y="8269"/>
                  <a:pt x="11585" y="8245"/>
                  <a:pt x="11597" y="8197"/>
                </a:cubicBezTo>
                <a:cubicBezTo>
                  <a:pt x="11669" y="8138"/>
                  <a:pt x="11740" y="8066"/>
                  <a:pt x="11800" y="7971"/>
                </a:cubicBezTo>
                <a:cubicBezTo>
                  <a:pt x="11859" y="7923"/>
                  <a:pt x="11907" y="7864"/>
                  <a:pt x="11955" y="7792"/>
                </a:cubicBezTo>
                <a:cubicBezTo>
                  <a:pt x="11978" y="7781"/>
                  <a:pt x="12002" y="7745"/>
                  <a:pt x="12014" y="7709"/>
                </a:cubicBezTo>
                <a:cubicBezTo>
                  <a:pt x="12026" y="7697"/>
                  <a:pt x="12026" y="7697"/>
                  <a:pt x="12038" y="7685"/>
                </a:cubicBezTo>
                <a:cubicBezTo>
                  <a:pt x="12217" y="7483"/>
                  <a:pt x="12383" y="7269"/>
                  <a:pt x="12526" y="7031"/>
                </a:cubicBezTo>
                <a:cubicBezTo>
                  <a:pt x="12574" y="6983"/>
                  <a:pt x="12609" y="6935"/>
                  <a:pt x="12633" y="6876"/>
                </a:cubicBezTo>
                <a:cubicBezTo>
                  <a:pt x="12681" y="6828"/>
                  <a:pt x="12728" y="6769"/>
                  <a:pt x="12752" y="6709"/>
                </a:cubicBezTo>
                <a:cubicBezTo>
                  <a:pt x="12788" y="6685"/>
                  <a:pt x="12812" y="6650"/>
                  <a:pt x="12824" y="6614"/>
                </a:cubicBezTo>
                <a:cubicBezTo>
                  <a:pt x="12836" y="6590"/>
                  <a:pt x="12848" y="6566"/>
                  <a:pt x="12859" y="6554"/>
                </a:cubicBezTo>
                <a:cubicBezTo>
                  <a:pt x="12907" y="6507"/>
                  <a:pt x="12943" y="6459"/>
                  <a:pt x="12967" y="6411"/>
                </a:cubicBezTo>
                <a:cubicBezTo>
                  <a:pt x="12979" y="6399"/>
                  <a:pt x="12990" y="6376"/>
                  <a:pt x="13002" y="6364"/>
                </a:cubicBezTo>
                <a:cubicBezTo>
                  <a:pt x="13074" y="6280"/>
                  <a:pt x="13133" y="6173"/>
                  <a:pt x="13193" y="6078"/>
                </a:cubicBezTo>
                <a:cubicBezTo>
                  <a:pt x="13252" y="5995"/>
                  <a:pt x="13300" y="5911"/>
                  <a:pt x="13336" y="5804"/>
                </a:cubicBezTo>
                <a:cubicBezTo>
                  <a:pt x="13348" y="5792"/>
                  <a:pt x="13360" y="5780"/>
                  <a:pt x="13371" y="5768"/>
                </a:cubicBezTo>
                <a:cubicBezTo>
                  <a:pt x="13419" y="5685"/>
                  <a:pt x="13479" y="5602"/>
                  <a:pt x="13514" y="5518"/>
                </a:cubicBezTo>
                <a:cubicBezTo>
                  <a:pt x="13586" y="5399"/>
                  <a:pt x="13645" y="5280"/>
                  <a:pt x="13693" y="5161"/>
                </a:cubicBezTo>
                <a:cubicBezTo>
                  <a:pt x="13776" y="5042"/>
                  <a:pt x="13824" y="4899"/>
                  <a:pt x="13871" y="4756"/>
                </a:cubicBezTo>
                <a:cubicBezTo>
                  <a:pt x="13919" y="4661"/>
                  <a:pt x="13955" y="4554"/>
                  <a:pt x="13979" y="4447"/>
                </a:cubicBezTo>
                <a:cubicBezTo>
                  <a:pt x="14002" y="4399"/>
                  <a:pt x="14026" y="4340"/>
                  <a:pt x="14026" y="4292"/>
                </a:cubicBezTo>
                <a:cubicBezTo>
                  <a:pt x="14086" y="4137"/>
                  <a:pt x="14110" y="3971"/>
                  <a:pt x="14157" y="3816"/>
                </a:cubicBezTo>
                <a:cubicBezTo>
                  <a:pt x="14157" y="3804"/>
                  <a:pt x="14157" y="3792"/>
                  <a:pt x="14157" y="3780"/>
                </a:cubicBezTo>
                <a:cubicBezTo>
                  <a:pt x="14181" y="3685"/>
                  <a:pt x="14205" y="3602"/>
                  <a:pt x="14205" y="3506"/>
                </a:cubicBezTo>
                <a:cubicBezTo>
                  <a:pt x="14241" y="3471"/>
                  <a:pt x="14217" y="3423"/>
                  <a:pt x="14229" y="3375"/>
                </a:cubicBezTo>
                <a:cubicBezTo>
                  <a:pt x="14252" y="3304"/>
                  <a:pt x="14241" y="3244"/>
                  <a:pt x="14252" y="3173"/>
                </a:cubicBezTo>
                <a:cubicBezTo>
                  <a:pt x="14276" y="3149"/>
                  <a:pt x="14264" y="3113"/>
                  <a:pt x="14264" y="3078"/>
                </a:cubicBezTo>
                <a:cubicBezTo>
                  <a:pt x="14276" y="2792"/>
                  <a:pt x="14276" y="2506"/>
                  <a:pt x="14241" y="2220"/>
                </a:cubicBezTo>
                <a:cubicBezTo>
                  <a:pt x="14241" y="2208"/>
                  <a:pt x="14241" y="2185"/>
                  <a:pt x="14229" y="2161"/>
                </a:cubicBezTo>
                <a:cubicBezTo>
                  <a:pt x="14229" y="2137"/>
                  <a:pt x="14229" y="2125"/>
                  <a:pt x="14217" y="2101"/>
                </a:cubicBezTo>
                <a:cubicBezTo>
                  <a:pt x="14217" y="2042"/>
                  <a:pt x="14205" y="1994"/>
                  <a:pt x="14181" y="1935"/>
                </a:cubicBezTo>
                <a:cubicBezTo>
                  <a:pt x="14181" y="1935"/>
                  <a:pt x="14181" y="1923"/>
                  <a:pt x="14181" y="1923"/>
                </a:cubicBezTo>
                <a:cubicBezTo>
                  <a:pt x="14181" y="1899"/>
                  <a:pt x="14181" y="1875"/>
                  <a:pt x="14157" y="1851"/>
                </a:cubicBezTo>
                <a:cubicBezTo>
                  <a:pt x="14157" y="1827"/>
                  <a:pt x="14157" y="1804"/>
                  <a:pt x="14133" y="1792"/>
                </a:cubicBezTo>
                <a:cubicBezTo>
                  <a:pt x="14122" y="1697"/>
                  <a:pt x="14086" y="1625"/>
                  <a:pt x="14038" y="1542"/>
                </a:cubicBezTo>
                <a:cubicBezTo>
                  <a:pt x="14014" y="1446"/>
                  <a:pt x="13967" y="1351"/>
                  <a:pt x="13907" y="1280"/>
                </a:cubicBezTo>
                <a:cubicBezTo>
                  <a:pt x="13871" y="1196"/>
                  <a:pt x="13848" y="1101"/>
                  <a:pt x="13752" y="1054"/>
                </a:cubicBezTo>
                <a:cubicBezTo>
                  <a:pt x="13764" y="994"/>
                  <a:pt x="13729" y="970"/>
                  <a:pt x="13693" y="935"/>
                </a:cubicBezTo>
                <a:cubicBezTo>
                  <a:pt x="13657" y="887"/>
                  <a:pt x="13633" y="839"/>
                  <a:pt x="13574" y="804"/>
                </a:cubicBezTo>
                <a:cubicBezTo>
                  <a:pt x="13538" y="744"/>
                  <a:pt x="13502" y="708"/>
                  <a:pt x="13443" y="673"/>
                </a:cubicBezTo>
                <a:cubicBezTo>
                  <a:pt x="13407" y="625"/>
                  <a:pt x="13371" y="577"/>
                  <a:pt x="13312" y="554"/>
                </a:cubicBezTo>
                <a:cubicBezTo>
                  <a:pt x="13276" y="506"/>
                  <a:pt x="13217" y="482"/>
                  <a:pt x="13169" y="446"/>
                </a:cubicBezTo>
                <a:cubicBezTo>
                  <a:pt x="13145" y="411"/>
                  <a:pt x="13109" y="387"/>
                  <a:pt x="13062" y="375"/>
                </a:cubicBezTo>
                <a:cubicBezTo>
                  <a:pt x="13002" y="315"/>
                  <a:pt x="12931" y="292"/>
                  <a:pt x="12859" y="268"/>
                </a:cubicBezTo>
                <a:cubicBezTo>
                  <a:pt x="12800" y="220"/>
                  <a:pt x="12728" y="196"/>
                  <a:pt x="12657" y="173"/>
                </a:cubicBezTo>
                <a:cubicBezTo>
                  <a:pt x="12621" y="149"/>
                  <a:pt x="12574" y="137"/>
                  <a:pt x="12526" y="137"/>
                </a:cubicBezTo>
                <a:cubicBezTo>
                  <a:pt x="12395" y="77"/>
                  <a:pt x="12264" y="42"/>
                  <a:pt x="12133" y="42"/>
                </a:cubicBezTo>
                <a:cubicBezTo>
                  <a:pt x="11994" y="18"/>
                  <a:pt x="11854" y="0"/>
                  <a:pt x="11718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13"/>
          <p:cNvSpPr/>
          <p:nvPr/>
        </p:nvSpPr>
        <p:spPr>
          <a:xfrm rot="684164">
            <a:off x="4300122" y="2578566"/>
            <a:ext cx="85510" cy="1716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13"/>
          <p:cNvSpPr/>
          <p:nvPr/>
        </p:nvSpPr>
        <p:spPr>
          <a:xfrm rot="1746969">
            <a:off x="3724371" y="1529285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13"/>
          <p:cNvSpPr/>
          <p:nvPr/>
        </p:nvSpPr>
        <p:spPr>
          <a:xfrm>
            <a:off x="778755" y="448737"/>
            <a:ext cx="7812911" cy="838752"/>
          </a:xfrm>
          <a:prstGeom prst="wedgeRoundRectCallout">
            <a:avLst>
              <a:gd name="adj1" fmla="val -45694"/>
              <a:gd name="adj2" fmla="val 106134"/>
              <a:gd name="adj3" fmla="val 16667"/>
            </a:avLst>
          </a:prstGeom>
          <a:noFill/>
          <a:ln w="25400" cap="flat" cmpd="sng">
            <a:solidFill>
              <a:srgbClr val="B78F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 dirty="0">
                <a:solidFill>
                  <a:srgbClr val="FD1309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What colour </a:t>
            </a:r>
            <a:r>
              <a:rPr lang="en-US" sz="5400" b="1" i="1" u="none" strike="noStrike" cap="none" dirty="0">
                <a:solidFill>
                  <a:srgbClr val="2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is it?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24" name="Google Shape;724;p13"/>
          <p:cNvSpPr/>
          <p:nvPr/>
        </p:nvSpPr>
        <p:spPr>
          <a:xfrm>
            <a:off x="495296" y="3749259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  <a:ln w="25400" cap="flat" cmpd="sng">
            <a:solidFill>
              <a:srgbClr val="B78F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 dirty="0">
                <a:solidFill>
                  <a:srgbClr val="2F0000"/>
                </a:solidFill>
                <a:latin typeface="Cambria"/>
                <a:ea typeface="Cambria"/>
                <a:cs typeface="Cambria"/>
                <a:sym typeface="Cambria"/>
              </a:rPr>
              <a:t>It’s </a:t>
            </a:r>
            <a:r>
              <a:rPr lang="en-US" sz="5400" b="1" i="1" u="sng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____ _____ </a:t>
            </a:r>
            <a:r>
              <a:rPr lang="en-US" sz="5400" b="1" i="1" u="none" strike="noStrike" cap="none" dirty="0">
                <a:solidFill>
                  <a:srgbClr val="2F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13"/>
          <p:cNvSpPr/>
          <p:nvPr/>
        </p:nvSpPr>
        <p:spPr>
          <a:xfrm>
            <a:off x="4186455" y="3591269"/>
            <a:ext cx="123944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 dirty="0">
                <a:solidFill>
                  <a:srgbClr val="FD1309"/>
                </a:solidFill>
                <a:latin typeface="Cambria"/>
                <a:ea typeface="Cambria"/>
                <a:cs typeface="Cambria"/>
                <a:sym typeface="Cambria"/>
              </a:rPr>
              <a:t>red</a:t>
            </a:r>
            <a:endParaRPr sz="1400" b="1" i="1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26" name="Google Shape;726;p13" descr="Red pen png images | PNGEg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369651">
            <a:off x="3147810" y="1057018"/>
            <a:ext cx="2752244" cy="2752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Google Shape;73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5399" y="270628"/>
            <a:ext cx="818225" cy="4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1126" y="-386"/>
            <a:ext cx="1302874" cy="6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14"/>
          <p:cNvSpPr/>
          <p:nvPr/>
        </p:nvSpPr>
        <p:spPr>
          <a:xfrm>
            <a:off x="8103624" y="43276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14"/>
          <p:cNvSpPr/>
          <p:nvPr/>
        </p:nvSpPr>
        <p:spPr>
          <a:xfrm>
            <a:off x="4836309" y="1894688"/>
            <a:ext cx="107593" cy="95824"/>
          </a:xfrm>
          <a:custGeom>
            <a:avLst/>
            <a:gdLst/>
            <a:ahLst/>
            <a:cxnLst/>
            <a:rect l="l" t="t" r="r" b="b"/>
            <a:pathLst>
              <a:path w="2514" h="2239" extrusionOk="0">
                <a:moveTo>
                  <a:pt x="1251" y="0"/>
                </a:moveTo>
                <a:cubicBezTo>
                  <a:pt x="1072" y="0"/>
                  <a:pt x="1084" y="250"/>
                  <a:pt x="1061" y="393"/>
                </a:cubicBezTo>
                <a:cubicBezTo>
                  <a:pt x="1001" y="667"/>
                  <a:pt x="644" y="905"/>
                  <a:pt x="239" y="976"/>
                </a:cubicBezTo>
                <a:cubicBezTo>
                  <a:pt x="156" y="1000"/>
                  <a:pt x="48" y="1012"/>
                  <a:pt x="13" y="1072"/>
                </a:cubicBezTo>
                <a:cubicBezTo>
                  <a:pt x="1" y="1119"/>
                  <a:pt x="48" y="1167"/>
                  <a:pt x="108" y="1191"/>
                </a:cubicBezTo>
                <a:cubicBezTo>
                  <a:pt x="168" y="1215"/>
                  <a:pt x="239" y="1226"/>
                  <a:pt x="310" y="1238"/>
                </a:cubicBezTo>
                <a:cubicBezTo>
                  <a:pt x="560" y="1286"/>
                  <a:pt x="751" y="1405"/>
                  <a:pt x="882" y="1560"/>
                </a:cubicBezTo>
                <a:cubicBezTo>
                  <a:pt x="1001" y="1703"/>
                  <a:pt x="1061" y="1869"/>
                  <a:pt x="1084" y="2036"/>
                </a:cubicBezTo>
                <a:cubicBezTo>
                  <a:pt x="1096" y="2119"/>
                  <a:pt x="1132" y="2227"/>
                  <a:pt x="1251" y="2238"/>
                </a:cubicBezTo>
                <a:cubicBezTo>
                  <a:pt x="1382" y="2227"/>
                  <a:pt x="1418" y="2119"/>
                  <a:pt x="1430" y="2036"/>
                </a:cubicBezTo>
                <a:cubicBezTo>
                  <a:pt x="1453" y="1869"/>
                  <a:pt x="1513" y="1703"/>
                  <a:pt x="1632" y="1560"/>
                </a:cubicBezTo>
                <a:cubicBezTo>
                  <a:pt x="1751" y="1405"/>
                  <a:pt x="1953" y="1286"/>
                  <a:pt x="2192" y="1238"/>
                </a:cubicBezTo>
                <a:cubicBezTo>
                  <a:pt x="2263" y="1226"/>
                  <a:pt x="2346" y="1215"/>
                  <a:pt x="2406" y="1191"/>
                </a:cubicBezTo>
                <a:cubicBezTo>
                  <a:pt x="2465" y="1167"/>
                  <a:pt x="2513" y="1119"/>
                  <a:pt x="2489" y="1072"/>
                </a:cubicBezTo>
                <a:cubicBezTo>
                  <a:pt x="2465" y="1012"/>
                  <a:pt x="2358" y="1000"/>
                  <a:pt x="2275" y="976"/>
                </a:cubicBezTo>
                <a:cubicBezTo>
                  <a:pt x="1870" y="905"/>
                  <a:pt x="1525" y="667"/>
                  <a:pt x="1477" y="393"/>
                </a:cubicBezTo>
                <a:cubicBezTo>
                  <a:pt x="1453" y="250"/>
                  <a:pt x="1430" y="0"/>
                  <a:pt x="1251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14"/>
          <p:cNvSpPr/>
          <p:nvPr/>
        </p:nvSpPr>
        <p:spPr>
          <a:xfrm>
            <a:off x="5695603" y="2789871"/>
            <a:ext cx="131670" cy="107637"/>
          </a:xfrm>
          <a:custGeom>
            <a:avLst/>
            <a:gdLst/>
            <a:ahLst/>
            <a:cxnLst/>
            <a:rect l="l" t="t" r="r" b="b"/>
            <a:pathLst>
              <a:path w="14277" h="11668" extrusionOk="0">
                <a:moveTo>
                  <a:pt x="10812" y="649"/>
                </a:moveTo>
                <a:cubicBezTo>
                  <a:pt x="10800" y="649"/>
                  <a:pt x="10800" y="661"/>
                  <a:pt x="10800" y="661"/>
                </a:cubicBezTo>
                <a:cubicBezTo>
                  <a:pt x="10800" y="649"/>
                  <a:pt x="10800" y="649"/>
                  <a:pt x="10812" y="649"/>
                </a:cubicBezTo>
                <a:close/>
                <a:moveTo>
                  <a:pt x="4096" y="684"/>
                </a:moveTo>
                <a:cubicBezTo>
                  <a:pt x="4132" y="696"/>
                  <a:pt x="4168" y="696"/>
                  <a:pt x="4180" y="696"/>
                </a:cubicBezTo>
                <a:cubicBezTo>
                  <a:pt x="4185" y="694"/>
                  <a:pt x="4188" y="693"/>
                  <a:pt x="4190" y="693"/>
                </a:cubicBezTo>
                <a:cubicBezTo>
                  <a:pt x="4199" y="693"/>
                  <a:pt x="4192" y="708"/>
                  <a:pt x="4192" y="708"/>
                </a:cubicBezTo>
                <a:cubicBezTo>
                  <a:pt x="4192" y="744"/>
                  <a:pt x="4204" y="768"/>
                  <a:pt x="4216" y="792"/>
                </a:cubicBezTo>
                <a:cubicBezTo>
                  <a:pt x="4180" y="756"/>
                  <a:pt x="4144" y="720"/>
                  <a:pt x="4096" y="684"/>
                </a:cubicBezTo>
                <a:close/>
                <a:moveTo>
                  <a:pt x="5108" y="1054"/>
                </a:moveTo>
                <a:cubicBezTo>
                  <a:pt x="5108" y="1065"/>
                  <a:pt x="5108" y="1065"/>
                  <a:pt x="5108" y="1065"/>
                </a:cubicBezTo>
                <a:cubicBezTo>
                  <a:pt x="5097" y="1065"/>
                  <a:pt x="5097" y="1077"/>
                  <a:pt x="5085" y="1077"/>
                </a:cubicBezTo>
                <a:lnTo>
                  <a:pt x="5085" y="1077"/>
                </a:lnTo>
                <a:cubicBezTo>
                  <a:pt x="5097" y="1077"/>
                  <a:pt x="5097" y="1065"/>
                  <a:pt x="5108" y="1054"/>
                </a:cubicBezTo>
                <a:close/>
                <a:moveTo>
                  <a:pt x="9097" y="1089"/>
                </a:moveTo>
                <a:cubicBezTo>
                  <a:pt x="9109" y="1089"/>
                  <a:pt x="9109" y="1089"/>
                  <a:pt x="9109" y="1101"/>
                </a:cubicBezTo>
                <a:lnTo>
                  <a:pt x="9097" y="1101"/>
                </a:lnTo>
                <a:cubicBezTo>
                  <a:pt x="9097" y="1101"/>
                  <a:pt x="9097" y="1089"/>
                  <a:pt x="9097" y="1089"/>
                </a:cubicBezTo>
                <a:close/>
                <a:moveTo>
                  <a:pt x="1965" y="1101"/>
                </a:moveTo>
                <a:cubicBezTo>
                  <a:pt x="1965" y="1113"/>
                  <a:pt x="1965" y="1125"/>
                  <a:pt x="1953" y="1125"/>
                </a:cubicBezTo>
                <a:cubicBezTo>
                  <a:pt x="1953" y="1113"/>
                  <a:pt x="1965" y="1113"/>
                  <a:pt x="1965" y="1101"/>
                </a:cubicBezTo>
                <a:close/>
                <a:moveTo>
                  <a:pt x="8930" y="1149"/>
                </a:moveTo>
                <a:cubicBezTo>
                  <a:pt x="8930" y="1161"/>
                  <a:pt x="8918" y="1161"/>
                  <a:pt x="8918" y="1173"/>
                </a:cubicBezTo>
                <a:cubicBezTo>
                  <a:pt x="8918" y="1161"/>
                  <a:pt x="8918" y="1161"/>
                  <a:pt x="8930" y="1149"/>
                </a:cubicBezTo>
                <a:close/>
                <a:moveTo>
                  <a:pt x="3799" y="1232"/>
                </a:moveTo>
                <a:cubicBezTo>
                  <a:pt x="3799" y="1244"/>
                  <a:pt x="3787" y="1244"/>
                  <a:pt x="3775" y="1244"/>
                </a:cubicBezTo>
                <a:cubicBezTo>
                  <a:pt x="3787" y="1244"/>
                  <a:pt x="3787" y="1232"/>
                  <a:pt x="3787" y="1232"/>
                </a:cubicBezTo>
                <a:close/>
                <a:moveTo>
                  <a:pt x="3971" y="1259"/>
                </a:moveTo>
                <a:cubicBezTo>
                  <a:pt x="3989" y="1259"/>
                  <a:pt x="4007" y="1262"/>
                  <a:pt x="4025" y="1268"/>
                </a:cubicBezTo>
                <a:cubicBezTo>
                  <a:pt x="4001" y="1280"/>
                  <a:pt x="3965" y="1292"/>
                  <a:pt x="3942" y="1316"/>
                </a:cubicBezTo>
                <a:cubicBezTo>
                  <a:pt x="3930" y="1304"/>
                  <a:pt x="3906" y="1292"/>
                  <a:pt x="3918" y="1268"/>
                </a:cubicBezTo>
                <a:cubicBezTo>
                  <a:pt x="3936" y="1262"/>
                  <a:pt x="3954" y="1259"/>
                  <a:pt x="3971" y="1259"/>
                </a:cubicBezTo>
                <a:close/>
                <a:moveTo>
                  <a:pt x="9359" y="1387"/>
                </a:moveTo>
                <a:cubicBezTo>
                  <a:pt x="9359" y="1387"/>
                  <a:pt x="9359" y="1387"/>
                  <a:pt x="9359" y="1399"/>
                </a:cubicBezTo>
                <a:lnTo>
                  <a:pt x="9347" y="1399"/>
                </a:lnTo>
                <a:cubicBezTo>
                  <a:pt x="9347" y="1387"/>
                  <a:pt x="9359" y="1387"/>
                  <a:pt x="9359" y="1387"/>
                </a:cubicBezTo>
                <a:close/>
                <a:moveTo>
                  <a:pt x="3870" y="1518"/>
                </a:moveTo>
                <a:cubicBezTo>
                  <a:pt x="3882" y="1530"/>
                  <a:pt x="3882" y="1530"/>
                  <a:pt x="3882" y="1530"/>
                </a:cubicBezTo>
                <a:lnTo>
                  <a:pt x="3870" y="1530"/>
                </a:lnTo>
                <a:cubicBezTo>
                  <a:pt x="3870" y="1530"/>
                  <a:pt x="3870" y="1530"/>
                  <a:pt x="3870" y="1518"/>
                </a:cubicBezTo>
                <a:close/>
                <a:moveTo>
                  <a:pt x="13800" y="1851"/>
                </a:moveTo>
                <a:cubicBezTo>
                  <a:pt x="13800" y="1863"/>
                  <a:pt x="13788" y="1863"/>
                  <a:pt x="13788" y="1863"/>
                </a:cubicBezTo>
                <a:cubicBezTo>
                  <a:pt x="13788" y="1863"/>
                  <a:pt x="13788" y="1863"/>
                  <a:pt x="13776" y="1851"/>
                </a:cubicBezTo>
                <a:close/>
                <a:moveTo>
                  <a:pt x="5489" y="1863"/>
                </a:moveTo>
                <a:cubicBezTo>
                  <a:pt x="5489" y="1875"/>
                  <a:pt x="5489" y="1875"/>
                  <a:pt x="5489" y="1875"/>
                </a:cubicBezTo>
                <a:cubicBezTo>
                  <a:pt x="5489" y="1875"/>
                  <a:pt x="5486" y="1872"/>
                  <a:pt x="5482" y="1871"/>
                </a:cubicBezTo>
                <a:lnTo>
                  <a:pt x="5482" y="1871"/>
                </a:lnTo>
                <a:cubicBezTo>
                  <a:pt x="5484" y="1869"/>
                  <a:pt x="5486" y="1866"/>
                  <a:pt x="5489" y="1863"/>
                </a:cubicBezTo>
                <a:close/>
                <a:moveTo>
                  <a:pt x="8180" y="1875"/>
                </a:moveTo>
                <a:cubicBezTo>
                  <a:pt x="8180" y="1887"/>
                  <a:pt x="8180" y="1887"/>
                  <a:pt x="8180" y="1887"/>
                </a:cubicBezTo>
                <a:cubicBezTo>
                  <a:pt x="8180" y="1887"/>
                  <a:pt x="8168" y="1887"/>
                  <a:pt x="8168" y="1875"/>
                </a:cubicBezTo>
                <a:close/>
                <a:moveTo>
                  <a:pt x="155" y="2054"/>
                </a:moveTo>
                <a:cubicBezTo>
                  <a:pt x="167" y="2078"/>
                  <a:pt x="167" y="2089"/>
                  <a:pt x="179" y="2101"/>
                </a:cubicBezTo>
                <a:cubicBezTo>
                  <a:pt x="167" y="2113"/>
                  <a:pt x="144" y="2125"/>
                  <a:pt x="120" y="2149"/>
                </a:cubicBezTo>
                <a:cubicBezTo>
                  <a:pt x="132" y="2113"/>
                  <a:pt x="144" y="2089"/>
                  <a:pt x="155" y="2054"/>
                </a:cubicBezTo>
                <a:close/>
                <a:moveTo>
                  <a:pt x="1239" y="2173"/>
                </a:moveTo>
                <a:cubicBezTo>
                  <a:pt x="1239" y="2185"/>
                  <a:pt x="1239" y="2185"/>
                  <a:pt x="1239" y="2185"/>
                </a:cubicBezTo>
                <a:lnTo>
                  <a:pt x="1227" y="2185"/>
                </a:lnTo>
                <a:cubicBezTo>
                  <a:pt x="1239" y="2185"/>
                  <a:pt x="1239" y="2185"/>
                  <a:pt x="1239" y="2173"/>
                </a:cubicBezTo>
                <a:close/>
                <a:moveTo>
                  <a:pt x="2322" y="2256"/>
                </a:moveTo>
                <a:cubicBezTo>
                  <a:pt x="2322" y="2268"/>
                  <a:pt x="2322" y="2268"/>
                  <a:pt x="2311" y="2280"/>
                </a:cubicBezTo>
                <a:cubicBezTo>
                  <a:pt x="2322" y="2268"/>
                  <a:pt x="2322" y="2256"/>
                  <a:pt x="2322" y="2256"/>
                </a:cubicBezTo>
                <a:close/>
                <a:moveTo>
                  <a:pt x="4323" y="2363"/>
                </a:moveTo>
                <a:cubicBezTo>
                  <a:pt x="4311" y="2363"/>
                  <a:pt x="4311" y="2363"/>
                  <a:pt x="4311" y="2375"/>
                </a:cubicBezTo>
                <a:cubicBezTo>
                  <a:pt x="4311" y="2363"/>
                  <a:pt x="4299" y="2363"/>
                  <a:pt x="4299" y="2363"/>
                </a:cubicBezTo>
                <a:close/>
                <a:moveTo>
                  <a:pt x="2632" y="2387"/>
                </a:moveTo>
                <a:cubicBezTo>
                  <a:pt x="2632" y="2399"/>
                  <a:pt x="2632" y="2399"/>
                  <a:pt x="2632" y="2399"/>
                </a:cubicBezTo>
                <a:cubicBezTo>
                  <a:pt x="2620" y="2399"/>
                  <a:pt x="2620" y="2399"/>
                  <a:pt x="2620" y="2387"/>
                </a:cubicBezTo>
                <a:close/>
                <a:moveTo>
                  <a:pt x="12645" y="2411"/>
                </a:moveTo>
                <a:cubicBezTo>
                  <a:pt x="12645" y="2417"/>
                  <a:pt x="12642" y="2420"/>
                  <a:pt x="12638" y="2420"/>
                </a:cubicBezTo>
                <a:cubicBezTo>
                  <a:pt x="12633" y="2420"/>
                  <a:pt x="12627" y="2417"/>
                  <a:pt x="12621" y="2411"/>
                </a:cubicBezTo>
                <a:close/>
                <a:moveTo>
                  <a:pt x="3180" y="2518"/>
                </a:moveTo>
                <a:cubicBezTo>
                  <a:pt x="3180" y="2518"/>
                  <a:pt x="3180" y="2518"/>
                  <a:pt x="3180" y="2530"/>
                </a:cubicBezTo>
                <a:cubicBezTo>
                  <a:pt x="3180" y="2518"/>
                  <a:pt x="3168" y="2518"/>
                  <a:pt x="3168" y="2518"/>
                </a:cubicBezTo>
                <a:close/>
                <a:moveTo>
                  <a:pt x="4549" y="2530"/>
                </a:moveTo>
                <a:cubicBezTo>
                  <a:pt x="4561" y="2530"/>
                  <a:pt x="4561" y="2530"/>
                  <a:pt x="4573" y="2542"/>
                </a:cubicBezTo>
                <a:cubicBezTo>
                  <a:pt x="4561" y="2542"/>
                  <a:pt x="4561" y="2530"/>
                  <a:pt x="4549" y="2530"/>
                </a:cubicBezTo>
                <a:close/>
                <a:moveTo>
                  <a:pt x="6513" y="2530"/>
                </a:moveTo>
                <a:cubicBezTo>
                  <a:pt x="6513" y="2530"/>
                  <a:pt x="6513" y="2542"/>
                  <a:pt x="6513" y="2542"/>
                </a:cubicBezTo>
                <a:lnTo>
                  <a:pt x="6502" y="2542"/>
                </a:lnTo>
                <a:cubicBezTo>
                  <a:pt x="6502" y="2542"/>
                  <a:pt x="6502" y="2530"/>
                  <a:pt x="6513" y="2530"/>
                </a:cubicBezTo>
                <a:close/>
                <a:moveTo>
                  <a:pt x="3858" y="2613"/>
                </a:moveTo>
                <a:cubicBezTo>
                  <a:pt x="3846" y="2625"/>
                  <a:pt x="3835" y="2637"/>
                  <a:pt x="3835" y="2637"/>
                </a:cubicBezTo>
                <a:cubicBezTo>
                  <a:pt x="3835" y="2637"/>
                  <a:pt x="3835" y="2625"/>
                  <a:pt x="3823" y="2625"/>
                </a:cubicBezTo>
                <a:cubicBezTo>
                  <a:pt x="3834" y="2625"/>
                  <a:pt x="3846" y="2625"/>
                  <a:pt x="3858" y="2613"/>
                </a:cubicBezTo>
                <a:close/>
                <a:moveTo>
                  <a:pt x="11990" y="2816"/>
                </a:moveTo>
                <a:cubicBezTo>
                  <a:pt x="11978" y="2828"/>
                  <a:pt x="11978" y="2828"/>
                  <a:pt x="11966" y="2840"/>
                </a:cubicBezTo>
                <a:cubicBezTo>
                  <a:pt x="11966" y="2828"/>
                  <a:pt x="11966" y="2828"/>
                  <a:pt x="11966" y="2828"/>
                </a:cubicBezTo>
                <a:cubicBezTo>
                  <a:pt x="11966" y="2816"/>
                  <a:pt x="11978" y="2816"/>
                  <a:pt x="11990" y="2816"/>
                </a:cubicBezTo>
                <a:close/>
                <a:moveTo>
                  <a:pt x="2489" y="2851"/>
                </a:moveTo>
                <a:cubicBezTo>
                  <a:pt x="2489" y="2863"/>
                  <a:pt x="2501" y="2887"/>
                  <a:pt x="2513" y="2899"/>
                </a:cubicBezTo>
                <a:cubicBezTo>
                  <a:pt x="2501" y="2899"/>
                  <a:pt x="2489" y="2887"/>
                  <a:pt x="2489" y="2875"/>
                </a:cubicBezTo>
                <a:cubicBezTo>
                  <a:pt x="2489" y="2863"/>
                  <a:pt x="2489" y="2851"/>
                  <a:pt x="2477" y="2851"/>
                </a:cubicBezTo>
                <a:close/>
                <a:moveTo>
                  <a:pt x="501" y="2947"/>
                </a:moveTo>
                <a:cubicBezTo>
                  <a:pt x="513" y="2959"/>
                  <a:pt x="513" y="2959"/>
                  <a:pt x="513" y="2959"/>
                </a:cubicBezTo>
                <a:cubicBezTo>
                  <a:pt x="513" y="2959"/>
                  <a:pt x="513" y="2970"/>
                  <a:pt x="501" y="2970"/>
                </a:cubicBezTo>
                <a:cubicBezTo>
                  <a:pt x="501" y="2959"/>
                  <a:pt x="501" y="2959"/>
                  <a:pt x="501" y="2947"/>
                </a:cubicBezTo>
                <a:close/>
                <a:moveTo>
                  <a:pt x="13229" y="2959"/>
                </a:moveTo>
                <a:cubicBezTo>
                  <a:pt x="13229" y="2970"/>
                  <a:pt x="13229" y="2970"/>
                  <a:pt x="13229" y="2982"/>
                </a:cubicBezTo>
                <a:cubicBezTo>
                  <a:pt x="13217" y="2982"/>
                  <a:pt x="13205" y="2982"/>
                  <a:pt x="13193" y="2970"/>
                </a:cubicBezTo>
                <a:cubicBezTo>
                  <a:pt x="13205" y="2970"/>
                  <a:pt x="13217" y="2970"/>
                  <a:pt x="13229" y="2959"/>
                </a:cubicBezTo>
                <a:close/>
                <a:moveTo>
                  <a:pt x="9169" y="2982"/>
                </a:moveTo>
                <a:lnTo>
                  <a:pt x="9169" y="2982"/>
                </a:lnTo>
                <a:cubicBezTo>
                  <a:pt x="9169" y="2994"/>
                  <a:pt x="9180" y="2994"/>
                  <a:pt x="9192" y="3006"/>
                </a:cubicBezTo>
                <a:lnTo>
                  <a:pt x="9180" y="3006"/>
                </a:lnTo>
                <a:cubicBezTo>
                  <a:pt x="9169" y="2994"/>
                  <a:pt x="9169" y="2994"/>
                  <a:pt x="9169" y="2982"/>
                </a:cubicBezTo>
                <a:close/>
                <a:moveTo>
                  <a:pt x="13074" y="2970"/>
                </a:moveTo>
                <a:cubicBezTo>
                  <a:pt x="13074" y="2982"/>
                  <a:pt x="13086" y="2982"/>
                  <a:pt x="13098" y="2982"/>
                </a:cubicBezTo>
                <a:cubicBezTo>
                  <a:pt x="13086" y="2994"/>
                  <a:pt x="13086" y="3006"/>
                  <a:pt x="13086" y="3018"/>
                </a:cubicBezTo>
                <a:cubicBezTo>
                  <a:pt x="13074" y="2994"/>
                  <a:pt x="13074" y="2982"/>
                  <a:pt x="13074" y="2970"/>
                </a:cubicBezTo>
                <a:close/>
                <a:moveTo>
                  <a:pt x="3013" y="3221"/>
                </a:moveTo>
                <a:cubicBezTo>
                  <a:pt x="3013" y="3232"/>
                  <a:pt x="3001" y="3244"/>
                  <a:pt x="3001" y="3256"/>
                </a:cubicBezTo>
                <a:cubicBezTo>
                  <a:pt x="3001" y="3244"/>
                  <a:pt x="3001" y="3232"/>
                  <a:pt x="2989" y="3232"/>
                </a:cubicBezTo>
                <a:cubicBezTo>
                  <a:pt x="3001" y="3232"/>
                  <a:pt x="3013" y="3221"/>
                  <a:pt x="3013" y="3221"/>
                </a:cubicBezTo>
                <a:close/>
                <a:moveTo>
                  <a:pt x="7502" y="3328"/>
                </a:moveTo>
                <a:cubicBezTo>
                  <a:pt x="7502" y="3328"/>
                  <a:pt x="7502" y="3328"/>
                  <a:pt x="7490" y="3340"/>
                </a:cubicBezTo>
                <a:cubicBezTo>
                  <a:pt x="7502" y="3328"/>
                  <a:pt x="7490" y="3328"/>
                  <a:pt x="7502" y="3328"/>
                </a:cubicBezTo>
                <a:close/>
                <a:moveTo>
                  <a:pt x="2584" y="3494"/>
                </a:moveTo>
                <a:cubicBezTo>
                  <a:pt x="2584" y="3494"/>
                  <a:pt x="2584" y="3494"/>
                  <a:pt x="2596" y="3506"/>
                </a:cubicBezTo>
                <a:cubicBezTo>
                  <a:pt x="2584" y="3506"/>
                  <a:pt x="2584" y="3494"/>
                  <a:pt x="2584" y="3494"/>
                </a:cubicBezTo>
                <a:close/>
                <a:moveTo>
                  <a:pt x="6740" y="3518"/>
                </a:moveTo>
                <a:cubicBezTo>
                  <a:pt x="6740" y="3518"/>
                  <a:pt x="6740" y="3518"/>
                  <a:pt x="6752" y="3530"/>
                </a:cubicBezTo>
                <a:lnTo>
                  <a:pt x="6740" y="3530"/>
                </a:lnTo>
                <a:cubicBezTo>
                  <a:pt x="6740" y="3530"/>
                  <a:pt x="6740" y="3518"/>
                  <a:pt x="6740" y="3518"/>
                </a:cubicBezTo>
                <a:close/>
                <a:moveTo>
                  <a:pt x="3906" y="3518"/>
                </a:moveTo>
                <a:cubicBezTo>
                  <a:pt x="3906" y="3518"/>
                  <a:pt x="3918" y="3530"/>
                  <a:pt x="3918" y="3530"/>
                </a:cubicBezTo>
                <a:cubicBezTo>
                  <a:pt x="3918" y="3530"/>
                  <a:pt x="3918" y="3530"/>
                  <a:pt x="3918" y="3542"/>
                </a:cubicBezTo>
                <a:cubicBezTo>
                  <a:pt x="3918" y="3530"/>
                  <a:pt x="3906" y="3530"/>
                  <a:pt x="3906" y="3518"/>
                </a:cubicBezTo>
                <a:close/>
                <a:moveTo>
                  <a:pt x="4763" y="3602"/>
                </a:moveTo>
                <a:cubicBezTo>
                  <a:pt x="4751" y="3613"/>
                  <a:pt x="4751" y="3613"/>
                  <a:pt x="4751" y="3613"/>
                </a:cubicBezTo>
                <a:cubicBezTo>
                  <a:pt x="4751" y="3613"/>
                  <a:pt x="4751" y="3613"/>
                  <a:pt x="4751" y="3602"/>
                </a:cubicBezTo>
                <a:close/>
                <a:moveTo>
                  <a:pt x="11764" y="3697"/>
                </a:moveTo>
                <a:lnTo>
                  <a:pt x="11764" y="3697"/>
                </a:lnTo>
                <a:cubicBezTo>
                  <a:pt x="11755" y="3714"/>
                  <a:pt x="11747" y="3725"/>
                  <a:pt x="11733" y="3725"/>
                </a:cubicBezTo>
                <a:cubicBezTo>
                  <a:pt x="11728" y="3725"/>
                  <a:pt x="11723" y="3724"/>
                  <a:pt x="11716" y="3721"/>
                </a:cubicBezTo>
                <a:cubicBezTo>
                  <a:pt x="11705" y="3721"/>
                  <a:pt x="11705" y="3709"/>
                  <a:pt x="11705" y="3709"/>
                </a:cubicBezTo>
                <a:lnTo>
                  <a:pt x="11764" y="3697"/>
                </a:lnTo>
                <a:close/>
                <a:moveTo>
                  <a:pt x="9133" y="3768"/>
                </a:moveTo>
                <a:cubicBezTo>
                  <a:pt x="9133" y="3768"/>
                  <a:pt x="9133" y="3768"/>
                  <a:pt x="9145" y="3780"/>
                </a:cubicBezTo>
                <a:lnTo>
                  <a:pt x="9133" y="3780"/>
                </a:lnTo>
                <a:cubicBezTo>
                  <a:pt x="9133" y="3768"/>
                  <a:pt x="9133" y="3768"/>
                  <a:pt x="9133" y="3768"/>
                </a:cubicBezTo>
                <a:close/>
                <a:moveTo>
                  <a:pt x="12955" y="3756"/>
                </a:moveTo>
                <a:cubicBezTo>
                  <a:pt x="12955" y="3768"/>
                  <a:pt x="12967" y="3768"/>
                  <a:pt x="12967" y="3780"/>
                </a:cubicBezTo>
                <a:lnTo>
                  <a:pt x="12955" y="3780"/>
                </a:lnTo>
                <a:cubicBezTo>
                  <a:pt x="12955" y="3768"/>
                  <a:pt x="12955" y="3768"/>
                  <a:pt x="12955" y="3756"/>
                </a:cubicBezTo>
                <a:close/>
                <a:moveTo>
                  <a:pt x="1941" y="3947"/>
                </a:moveTo>
                <a:cubicBezTo>
                  <a:pt x="1953" y="3947"/>
                  <a:pt x="1953" y="3947"/>
                  <a:pt x="1965" y="3959"/>
                </a:cubicBezTo>
                <a:lnTo>
                  <a:pt x="1930" y="3959"/>
                </a:lnTo>
                <a:cubicBezTo>
                  <a:pt x="1941" y="3947"/>
                  <a:pt x="1941" y="3947"/>
                  <a:pt x="1941" y="3947"/>
                </a:cubicBezTo>
                <a:close/>
                <a:moveTo>
                  <a:pt x="1977" y="4042"/>
                </a:moveTo>
                <a:cubicBezTo>
                  <a:pt x="1977" y="4042"/>
                  <a:pt x="1977" y="4054"/>
                  <a:pt x="1977" y="4054"/>
                </a:cubicBezTo>
                <a:lnTo>
                  <a:pt x="1965" y="4054"/>
                </a:lnTo>
                <a:cubicBezTo>
                  <a:pt x="1965" y="4054"/>
                  <a:pt x="1977" y="4042"/>
                  <a:pt x="1977" y="4042"/>
                </a:cubicBezTo>
                <a:close/>
                <a:moveTo>
                  <a:pt x="11514" y="4054"/>
                </a:moveTo>
                <a:cubicBezTo>
                  <a:pt x="11490" y="4090"/>
                  <a:pt x="11478" y="4102"/>
                  <a:pt x="11466" y="4113"/>
                </a:cubicBezTo>
                <a:cubicBezTo>
                  <a:pt x="11455" y="4102"/>
                  <a:pt x="11466" y="4078"/>
                  <a:pt x="11478" y="4066"/>
                </a:cubicBezTo>
                <a:cubicBezTo>
                  <a:pt x="11502" y="4054"/>
                  <a:pt x="11502" y="4054"/>
                  <a:pt x="11514" y="4054"/>
                </a:cubicBezTo>
                <a:close/>
                <a:moveTo>
                  <a:pt x="8994" y="4088"/>
                </a:moveTo>
                <a:cubicBezTo>
                  <a:pt x="8998" y="4088"/>
                  <a:pt x="9002" y="4095"/>
                  <a:pt x="9002" y="4102"/>
                </a:cubicBezTo>
                <a:cubicBezTo>
                  <a:pt x="9002" y="4102"/>
                  <a:pt x="8990" y="4113"/>
                  <a:pt x="8978" y="4125"/>
                </a:cubicBezTo>
                <a:cubicBezTo>
                  <a:pt x="8954" y="4137"/>
                  <a:pt x="8930" y="4173"/>
                  <a:pt x="8907" y="4173"/>
                </a:cubicBezTo>
                <a:cubicBezTo>
                  <a:pt x="8942" y="4149"/>
                  <a:pt x="8966" y="4137"/>
                  <a:pt x="8990" y="4102"/>
                </a:cubicBezTo>
                <a:cubicBezTo>
                  <a:pt x="8990" y="4092"/>
                  <a:pt x="8992" y="4088"/>
                  <a:pt x="8994" y="4088"/>
                </a:cubicBezTo>
                <a:close/>
                <a:moveTo>
                  <a:pt x="3906" y="4173"/>
                </a:moveTo>
                <a:cubicBezTo>
                  <a:pt x="3894" y="4185"/>
                  <a:pt x="3894" y="4185"/>
                  <a:pt x="3894" y="4185"/>
                </a:cubicBezTo>
                <a:cubicBezTo>
                  <a:pt x="3894" y="4185"/>
                  <a:pt x="3894" y="4185"/>
                  <a:pt x="3894" y="4173"/>
                </a:cubicBezTo>
                <a:close/>
                <a:moveTo>
                  <a:pt x="10228" y="4209"/>
                </a:moveTo>
                <a:cubicBezTo>
                  <a:pt x="10228" y="4209"/>
                  <a:pt x="10216" y="4209"/>
                  <a:pt x="10216" y="4221"/>
                </a:cubicBezTo>
                <a:cubicBezTo>
                  <a:pt x="10216" y="4221"/>
                  <a:pt x="10216" y="4221"/>
                  <a:pt x="10216" y="4209"/>
                </a:cubicBezTo>
                <a:close/>
                <a:moveTo>
                  <a:pt x="4418" y="4340"/>
                </a:moveTo>
                <a:cubicBezTo>
                  <a:pt x="4412" y="4346"/>
                  <a:pt x="4406" y="4349"/>
                  <a:pt x="4400" y="4349"/>
                </a:cubicBezTo>
                <a:cubicBezTo>
                  <a:pt x="4394" y="4349"/>
                  <a:pt x="4388" y="4346"/>
                  <a:pt x="4382" y="4340"/>
                </a:cubicBezTo>
                <a:close/>
                <a:moveTo>
                  <a:pt x="11097" y="4340"/>
                </a:moveTo>
                <a:cubicBezTo>
                  <a:pt x="11121" y="4352"/>
                  <a:pt x="11133" y="4364"/>
                  <a:pt x="11145" y="4364"/>
                </a:cubicBezTo>
                <a:cubicBezTo>
                  <a:pt x="11132" y="4368"/>
                  <a:pt x="11120" y="4371"/>
                  <a:pt x="11112" y="4371"/>
                </a:cubicBezTo>
                <a:cubicBezTo>
                  <a:pt x="11097" y="4371"/>
                  <a:pt x="11090" y="4362"/>
                  <a:pt x="11097" y="4340"/>
                </a:cubicBezTo>
                <a:close/>
                <a:moveTo>
                  <a:pt x="11097" y="4435"/>
                </a:moveTo>
                <a:cubicBezTo>
                  <a:pt x="11085" y="4447"/>
                  <a:pt x="11085" y="4447"/>
                  <a:pt x="11085" y="4459"/>
                </a:cubicBezTo>
                <a:cubicBezTo>
                  <a:pt x="11085" y="4447"/>
                  <a:pt x="11074" y="4447"/>
                  <a:pt x="11085" y="4435"/>
                </a:cubicBezTo>
                <a:close/>
                <a:moveTo>
                  <a:pt x="3977" y="4518"/>
                </a:moveTo>
                <a:cubicBezTo>
                  <a:pt x="3965" y="4530"/>
                  <a:pt x="3954" y="4530"/>
                  <a:pt x="3942" y="4530"/>
                </a:cubicBezTo>
                <a:cubicBezTo>
                  <a:pt x="3954" y="4518"/>
                  <a:pt x="3965" y="4518"/>
                  <a:pt x="3977" y="4518"/>
                </a:cubicBezTo>
                <a:close/>
                <a:moveTo>
                  <a:pt x="1846" y="4578"/>
                </a:moveTo>
                <a:cubicBezTo>
                  <a:pt x="1846" y="4590"/>
                  <a:pt x="1846" y="4590"/>
                  <a:pt x="1834" y="4602"/>
                </a:cubicBezTo>
                <a:cubicBezTo>
                  <a:pt x="1834" y="4590"/>
                  <a:pt x="1834" y="4590"/>
                  <a:pt x="1834" y="4578"/>
                </a:cubicBezTo>
                <a:close/>
                <a:moveTo>
                  <a:pt x="3846" y="4590"/>
                </a:moveTo>
                <a:cubicBezTo>
                  <a:pt x="3846" y="4602"/>
                  <a:pt x="3835" y="4602"/>
                  <a:pt x="3823" y="4614"/>
                </a:cubicBezTo>
                <a:cubicBezTo>
                  <a:pt x="3835" y="4602"/>
                  <a:pt x="3835" y="4590"/>
                  <a:pt x="3835" y="4590"/>
                </a:cubicBezTo>
                <a:close/>
                <a:moveTo>
                  <a:pt x="6871" y="4709"/>
                </a:moveTo>
                <a:cubicBezTo>
                  <a:pt x="6883" y="4721"/>
                  <a:pt x="6883" y="4721"/>
                  <a:pt x="6883" y="4721"/>
                </a:cubicBezTo>
                <a:lnTo>
                  <a:pt x="6871" y="4721"/>
                </a:lnTo>
                <a:cubicBezTo>
                  <a:pt x="6871" y="4721"/>
                  <a:pt x="6871" y="4721"/>
                  <a:pt x="6871" y="4709"/>
                </a:cubicBezTo>
                <a:close/>
                <a:moveTo>
                  <a:pt x="9692" y="4756"/>
                </a:moveTo>
                <a:cubicBezTo>
                  <a:pt x="9684" y="4756"/>
                  <a:pt x="9671" y="4762"/>
                  <a:pt x="9660" y="4762"/>
                </a:cubicBezTo>
                <a:cubicBezTo>
                  <a:pt x="9654" y="4762"/>
                  <a:pt x="9649" y="4760"/>
                  <a:pt x="9645" y="4756"/>
                </a:cubicBezTo>
                <a:close/>
                <a:moveTo>
                  <a:pt x="9347" y="4768"/>
                </a:moveTo>
                <a:cubicBezTo>
                  <a:pt x="9347" y="4780"/>
                  <a:pt x="9347" y="4780"/>
                  <a:pt x="9347" y="4792"/>
                </a:cubicBezTo>
                <a:cubicBezTo>
                  <a:pt x="9335" y="4792"/>
                  <a:pt x="9335" y="4792"/>
                  <a:pt x="9323" y="4780"/>
                </a:cubicBezTo>
                <a:cubicBezTo>
                  <a:pt x="9335" y="4780"/>
                  <a:pt x="9335" y="4780"/>
                  <a:pt x="9347" y="4768"/>
                </a:cubicBezTo>
                <a:close/>
                <a:moveTo>
                  <a:pt x="9621" y="4828"/>
                </a:moveTo>
                <a:cubicBezTo>
                  <a:pt x="9621" y="4828"/>
                  <a:pt x="9621" y="4840"/>
                  <a:pt x="9621" y="4840"/>
                </a:cubicBezTo>
                <a:lnTo>
                  <a:pt x="9597" y="4840"/>
                </a:lnTo>
                <a:cubicBezTo>
                  <a:pt x="9609" y="4840"/>
                  <a:pt x="9621" y="4828"/>
                  <a:pt x="9621" y="4828"/>
                </a:cubicBezTo>
                <a:close/>
                <a:moveTo>
                  <a:pt x="4608" y="5066"/>
                </a:moveTo>
                <a:cubicBezTo>
                  <a:pt x="4608" y="5078"/>
                  <a:pt x="4608" y="5078"/>
                  <a:pt x="4608" y="5090"/>
                </a:cubicBezTo>
                <a:cubicBezTo>
                  <a:pt x="4597" y="5078"/>
                  <a:pt x="4597" y="5078"/>
                  <a:pt x="4585" y="5066"/>
                </a:cubicBezTo>
                <a:close/>
                <a:moveTo>
                  <a:pt x="3120" y="5221"/>
                </a:moveTo>
                <a:cubicBezTo>
                  <a:pt x="3120" y="5233"/>
                  <a:pt x="3120" y="5233"/>
                  <a:pt x="3108" y="5233"/>
                </a:cubicBezTo>
                <a:cubicBezTo>
                  <a:pt x="3120" y="5221"/>
                  <a:pt x="3120" y="5221"/>
                  <a:pt x="3120" y="5221"/>
                </a:cubicBezTo>
                <a:close/>
                <a:moveTo>
                  <a:pt x="10264" y="5209"/>
                </a:moveTo>
                <a:cubicBezTo>
                  <a:pt x="10252" y="5221"/>
                  <a:pt x="10228" y="5221"/>
                  <a:pt x="10216" y="5233"/>
                </a:cubicBezTo>
                <a:cubicBezTo>
                  <a:pt x="10216" y="5233"/>
                  <a:pt x="10216" y="5233"/>
                  <a:pt x="10216" y="5221"/>
                </a:cubicBezTo>
                <a:cubicBezTo>
                  <a:pt x="10216" y="5209"/>
                  <a:pt x="10240" y="5209"/>
                  <a:pt x="10252" y="5209"/>
                </a:cubicBezTo>
                <a:close/>
                <a:moveTo>
                  <a:pt x="6597" y="5483"/>
                </a:moveTo>
                <a:cubicBezTo>
                  <a:pt x="6597" y="5483"/>
                  <a:pt x="6609" y="5495"/>
                  <a:pt x="6621" y="5495"/>
                </a:cubicBezTo>
                <a:cubicBezTo>
                  <a:pt x="6621" y="5495"/>
                  <a:pt x="6621" y="5495"/>
                  <a:pt x="6621" y="5507"/>
                </a:cubicBezTo>
                <a:cubicBezTo>
                  <a:pt x="6609" y="5507"/>
                  <a:pt x="6597" y="5495"/>
                  <a:pt x="6585" y="5483"/>
                </a:cubicBezTo>
                <a:close/>
                <a:moveTo>
                  <a:pt x="9216" y="5471"/>
                </a:moveTo>
                <a:cubicBezTo>
                  <a:pt x="9216" y="5483"/>
                  <a:pt x="9228" y="5495"/>
                  <a:pt x="9228" y="5518"/>
                </a:cubicBezTo>
                <a:cubicBezTo>
                  <a:pt x="9204" y="5507"/>
                  <a:pt x="9192" y="5495"/>
                  <a:pt x="9216" y="5471"/>
                </a:cubicBezTo>
                <a:close/>
                <a:moveTo>
                  <a:pt x="7383" y="5483"/>
                </a:moveTo>
                <a:cubicBezTo>
                  <a:pt x="7394" y="5507"/>
                  <a:pt x="7406" y="5518"/>
                  <a:pt x="7430" y="5542"/>
                </a:cubicBezTo>
                <a:cubicBezTo>
                  <a:pt x="7394" y="5530"/>
                  <a:pt x="7359" y="5530"/>
                  <a:pt x="7323" y="5530"/>
                </a:cubicBezTo>
                <a:cubicBezTo>
                  <a:pt x="7335" y="5518"/>
                  <a:pt x="7359" y="5507"/>
                  <a:pt x="7383" y="5483"/>
                </a:cubicBezTo>
                <a:close/>
                <a:moveTo>
                  <a:pt x="6668" y="5578"/>
                </a:moveTo>
                <a:cubicBezTo>
                  <a:pt x="6668" y="5590"/>
                  <a:pt x="6668" y="5590"/>
                  <a:pt x="6680" y="5590"/>
                </a:cubicBezTo>
                <a:lnTo>
                  <a:pt x="6668" y="5590"/>
                </a:lnTo>
                <a:cubicBezTo>
                  <a:pt x="6668" y="5590"/>
                  <a:pt x="6668" y="5578"/>
                  <a:pt x="6668" y="5578"/>
                </a:cubicBezTo>
                <a:close/>
                <a:moveTo>
                  <a:pt x="3799" y="5709"/>
                </a:moveTo>
                <a:cubicBezTo>
                  <a:pt x="3799" y="5721"/>
                  <a:pt x="3799" y="5721"/>
                  <a:pt x="3787" y="5733"/>
                </a:cubicBezTo>
                <a:cubicBezTo>
                  <a:pt x="3787" y="5721"/>
                  <a:pt x="3799" y="5721"/>
                  <a:pt x="3799" y="5709"/>
                </a:cubicBezTo>
                <a:close/>
                <a:moveTo>
                  <a:pt x="2025" y="5721"/>
                </a:moveTo>
                <a:cubicBezTo>
                  <a:pt x="2025" y="5733"/>
                  <a:pt x="2037" y="5733"/>
                  <a:pt x="2025" y="5745"/>
                </a:cubicBezTo>
                <a:cubicBezTo>
                  <a:pt x="2025" y="5733"/>
                  <a:pt x="2025" y="5733"/>
                  <a:pt x="2025" y="5721"/>
                </a:cubicBezTo>
                <a:close/>
                <a:moveTo>
                  <a:pt x="12419" y="5757"/>
                </a:moveTo>
                <a:cubicBezTo>
                  <a:pt x="12419" y="5768"/>
                  <a:pt x="12419" y="5768"/>
                  <a:pt x="12407" y="5768"/>
                </a:cubicBezTo>
                <a:lnTo>
                  <a:pt x="12419" y="5757"/>
                </a:lnTo>
                <a:close/>
                <a:moveTo>
                  <a:pt x="6680" y="5768"/>
                </a:moveTo>
                <a:cubicBezTo>
                  <a:pt x="6668" y="5768"/>
                  <a:pt x="6668" y="5768"/>
                  <a:pt x="6668" y="5780"/>
                </a:cubicBezTo>
                <a:cubicBezTo>
                  <a:pt x="6668" y="5768"/>
                  <a:pt x="6668" y="5768"/>
                  <a:pt x="6668" y="5768"/>
                </a:cubicBezTo>
                <a:close/>
                <a:moveTo>
                  <a:pt x="8788" y="5828"/>
                </a:moveTo>
                <a:cubicBezTo>
                  <a:pt x="8776" y="5840"/>
                  <a:pt x="8776" y="5840"/>
                  <a:pt x="8776" y="5840"/>
                </a:cubicBezTo>
                <a:cubicBezTo>
                  <a:pt x="8776" y="5840"/>
                  <a:pt x="8776" y="5828"/>
                  <a:pt x="8776" y="5828"/>
                </a:cubicBezTo>
                <a:close/>
                <a:moveTo>
                  <a:pt x="12181" y="5899"/>
                </a:moveTo>
                <a:cubicBezTo>
                  <a:pt x="12169" y="5911"/>
                  <a:pt x="12169" y="5911"/>
                  <a:pt x="12169" y="5911"/>
                </a:cubicBezTo>
                <a:cubicBezTo>
                  <a:pt x="12169" y="5899"/>
                  <a:pt x="12169" y="5899"/>
                  <a:pt x="12169" y="5899"/>
                </a:cubicBezTo>
                <a:close/>
                <a:moveTo>
                  <a:pt x="3965" y="5959"/>
                </a:moveTo>
                <a:cubicBezTo>
                  <a:pt x="3977" y="5971"/>
                  <a:pt x="3965" y="5971"/>
                  <a:pt x="3965" y="5983"/>
                </a:cubicBezTo>
                <a:cubicBezTo>
                  <a:pt x="3965" y="5971"/>
                  <a:pt x="3965" y="5959"/>
                  <a:pt x="3965" y="5959"/>
                </a:cubicBezTo>
                <a:close/>
                <a:moveTo>
                  <a:pt x="3215" y="5971"/>
                </a:moveTo>
                <a:cubicBezTo>
                  <a:pt x="3215" y="5971"/>
                  <a:pt x="3227" y="5983"/>
                  <a:pt x="3227" y="5983"/>
                </a:cubicBezTo>
                <a:cubicBezTo>
                  <a:pt x="3227" y="5983"/>
                  <a:pt x="3215" y="5983"/>
                  <a:pt x="3215" y="5995"/>
                </a:cubicBezTo>
                <a:cubicBezTo>
                  <a:pt x="3215" y="5983"/>
                  <a:pt x="3215" y="5983"/>
                  <a:pt x="3215" y="5971"/>
                </a:cubicBezTo>
                <a:close/>
                <a:moveTo>
                  <a:pt x="12788" y="6054"/>
                </a:moveTo>
                <a:cubicBezTo>
                  <a:pt x="12800" y="6054"/>
                  <a:pt x="12800" y="6066"/>
                  <a:pt x="12800" y="6066"/>
                </a:cubicBezTo>
                <a:cubicBezTo>
                  <a:pt x="12788" y="6066"/>
                  <a:pt x="12788" y="6054"/>
                  <a:pt x="12776" y="6054"/>
                </a:cubicBezTo>
                <a:close/>
                <a:moveTo>
                  <a:pt x="3727" y="6185"/>
                </a:moveTo>
                <a:lnTo>
                  <a:pt x="3727" y="6185"/>
                </a:lnTo>
                <a:cubicBezTo>
                  <a:pt x="3739" y="6197"/>
                  <a:pt x="3751" y="6197"/>
                  <a:pt x="3751" y="6197"/>
                </a:cubicBezTo>
                <a:cubicBezTo>
                  <a:pt x="3739" y="6197"/>
                  <a:pt x="3739" y="6197"/>
                  <a:pt x="3727" y="6185"/>
                </a:cubicBezTo>
                <a:close/>
                <a:moveTo>
                  <a:pt x="8454" y="6376"/>
                </a:moveTo>
                <a:cubicBezTo>
                  <a:pt x="8454" y="6376"/>
                  <a:pt x="8454" y="6376"/>
                  <a:pt x="8466" y="6388"/>
                </a:cubicBezTo>
                <a:lnTo>
                  <a:pt x="8454" y="6388"/>
                </a:lnTo>
                <a:cubicBezTo>
                  <a:pt x="8454" y="6388"/>
                  <a:pt x="8454" y="6376"/>
                  <a:pt x="8454" y="6376"/>
                </a:cubicBezTo>
                <a:close/>
                <a:moveTo>
                  <a:pt x="8907" y="6399"/>
                </a:moveTo>
                <a:cubicBezTo>
                  <a:pt x="8913" y="6405"/>
                  <a:pt x="8915" y="6408"/>
                  <a:pt x="8918" y="6411"/>
                </a:cubicBezTo>
                <a:cubicBezTo>
                  <a:pt x="8907" y="6411"/>
                  <a:pt x="8918" y="6411"/>
                  <a:pt x="8907" y="6399"/>
                </a:cubicBezTo>
                <a:close/>
                <a:moveTo>
                  <a:pt x="8918" y="6411"/>
                </a:moveTo>
                <a:cubicBezTo>
                  <a:pt x="8921" y="6414"/>
                  <a:pt x="8924" y="6417"/>
                  <a:pt x="8930" y="6423"/>
                </a:cubicBezTo>
                <a:cubicBezTo>
                  <a:pt x="8918" y="6423"/>
                  <a:pt x="8918" y="6423"/>
                  <a:pt x="8918" y="6411"/>
                </a:cubicBezTo>
                <a:close/>
                <a:moveTo>
                  <a:pt x="12705" y="6495"/>
                </a:moveTo>
                <a:cubicBezTo>
                  <a:pt x="12705" y="6495"/>
                  <a:pt x="12705" y="6507"/>
                  <a:pt x="12693" y="6507"/>
                </a:cubicBezTo>
                <a:cubicBezTo>
                  <a:pt x="12693" y="6507"/>
                  <a:pt x="12693" y="6507"/>
                  <a:pt x="12693" y="6495"/>
                </a:cubicBezTo>
                <a:close/>
                <a:moveTo>
                  <a:pt x="7418" y="6614"/>
                </a:moveTo>
                <a:cubicBezTo>
                  <a:pt x="7406" y="6614"/>
                  <a:pt x="7406" y="6626"/>
                  <a:pt x="7406" y="6626"/>
                </a:cubicBezTo>
                <a:cubicBezTo>
                  <a:pt x="7406" y="6630"/>
                  <a:pt x="7406" y="6631"/>
                  <a:pt x="7406" y="6631"/>
                </a:cubicBezTo>
                <a:cubicBezTo>
                  <a:pt x="7405" y="6631"/>
                  <a:pt x="7402" y="6626"/>
                  <a:pt x="7394" y="6626"/>
                </a:cubicBezTo>
                <a:cubicBezTo>
                  <a:pt x="7394" y="6614"/>
                  <a:pt x="7406" y="6614"/>
                  <a:pt x="7418" y="6614"/>
                </a:cubicBezTo>
                <a:close/>
                <a:moveTo>
                  <a:pt x="11752" y="6626"/>
                </a:moveTo>
                <a:cubicBezTo>
                  <a:pt x="11764" y="6638"/>
                  <a:pt x="11764" y="6638"/>
                  <a:pt x="11764" y="6638"/>
                </a:cubicBezTo>
                <a:lnTo>
                  <a:pt x="11752" y="6638"/>
                </a:lnTo>
                <a:cubicBezTo>
                  <a:pt x="11752" y="6638"/>
                  <a:pt x="11752" y="6638"/>
                  <a:pt x="11752" y="6626"/>
                </a:cubicBezTo>
                <a:close/>
                <a:moveTo>
                  <a:pt x="4870" y="6650"/>
                </a:moveTo>
                <a:lnTo>
                  <a:pt x="4870" y="6661"/>
                </a:lnTo>
                <a:cubicBezTo>
                  <a:pt x="4858" y="6661"/>
                  <a:pt x="4858" y="6661"/>
                  <a:pt x="4858" y="6650"/>
                </a:cubicBezTo>
                <a:close/>
                <a:moveTo>
                  <a:pt x="8276" y="6709"/>
                </a:moveTo>
                <a:cubicBezTo>
                  <a:pt x="8276" y="6721"/>
                  <a:pt x="8276" y="6721"/>
                  <a:pt x="8264" y="6721"/>
                </a:cubicBezTo>
                <a:cubicBezTo>
                  <a:pt x="8275" y="6721"/>
                  <a:pt x="8276" y="6709"/>
                  <a:pt x="8276" y="6709"/>
                </a:cubicBezTo>
                <a:close/>
                <a:moveTo>
                  <a:pt x="2775" y="6757"/>
                </a:moveTo>
                <a:cubicBezTo>
                  <a:pt x="2775" y="6757"/>
                  <a:pt x="2770" y="6762"/>
                  <a:pt x="2766" y="6762"/>
                </a:cubicBezTo>
                <a:cubicBezTo>
                  <a:pt x="2764" y="6762"/>
                  <a:pt x="2763" y="6761"/>
                  <a:pt x="2763" y="6757"/>
                </a:cubicBezTo>
                <a:close/>
                <a:moveTo>
                  <a:pt x="2096" y="6769"/>
                </a:moveTo>
                <a:cubicBezTo>
                  <a:pt x="2108" y="6769"/>
                  <a:pt x="2108" y="6769"/>
                  <a:pt x="2120" y="6780"/>
                </a:cubicBezTo>
                <a:lnTo>
                  <a:pt x="2108" y="6780"/>
                </a:lnTo>
                <a:cubicBezTo>
                  <a:pt x="2108" y="6780"/>
                  <a:pt x="2096" y="6769"/>
                  <a:pt x="2096" y="6769"/>
                </a:cubicBezTo>
                <a:close/>
                <a:moveTo>
                  <a:pt x="4346" y="6947"/>
                </a:moveTo>
                <a:cubicBezTo>
                  <a:pt x="4346" y="6947"/>
                  <a:pt x="4346" y="6947"/>
                  <a:pt x="4346" y="6959"/>
                </a:cubicBezTo>
                <a:lnTo>
                  <a:pt x="4335" y="6959"/>
                </a:lnTo>
                <a:cubicBezTo>
                  <a:pt x="4346" y="6947"/>
                  <a:pt x="4346" y="6947"/>
                  <a:pt x="4346" y="6947"/>
                </a:cubicBezTo>
                <a:close/>
                <a:moveTo>
                  <a:pt x="12395" y="7102"/>
                </a:moveTo>
                <a:cubicBezTo>
                  <a:pt x="12395" y="7102"/>
                  <a:pt x="12395" y="7102"/>
                  <a:pt x="12395" y="7114"/>
                </a:cubicBezTo>
                <a:cubicBezTo>
                  <a:pt x="12395" y="7102"/>
                  <a:pt x="12395" y="7102"/>
                  <a:pt x="12383" y="7102"/>
                </a:cubicBezTo>
                <a:close/>
                <a:moveTo>
                  <a:pt x="7418" y="7150"/>
                </a:moveTo>
                <a:cubicBezTo>
                  <a:pt x="7418" y="7161"/>
                  <a:pt x="7418" y="7161"/>
                  <a:pt x="7418" y="7173"/>
                </a:cubicBezTo>
                <a:cubicBezTo>
                  <a:pt x="7406" y="7161"/>
                  <a:pt x="7418" y="7161"/>
                  <a:pt x="7418" y="7150"/>
                </a:cubicBezTo>
                <a:close/>
                <a:moveTo>
                  <a:pt x="2072" y="7304"/>
                </a:moveTo>
                <a:cubicBezTo>
                  <a:pt x="2072" y="7328"/>
                  <a:pt x="2072" y="7340"/>
                  <a:pt x="2072" y="7364"/>
                </a:cubicBezTo>
                <a:cubicBezTo>
                  <a:pt x="2072" y="7364"/>
                  <a:pt x="2060" y="7364"/>
                  <a:pt x="2060" y="7352"/>
                </a:cubicBezTo>
                <a:cubicBezTo>
                  <a:pt x="2060" y="7340"/>
                  <a:pt x="2072" y="7328"/>
                  <a:pt x="2072" y="7304"/>
                </a:cubicBezTo>
                <a:close/>
                <a:moveTo>
                  <a:pt x="4644" y="7340"/>
                </a:moveTo>
                <a:cubicBezTo>
                  <a:pt x="4644" y="7340"/>
                  <a:pt x="4644" y="7352"/>
                  <a:pt x="4656" y="7352"/>
                </a:cubicBezTo>
                <a:cubicBezTo>
                  <a:pt x="4656" y="7352"/>
                  <a:pt x="4656" y="7352"/>
                  <a:pt x="4656" y="7364"/>
                </a:cubicBezTo>
                <a:cubicBezTo>
                  <a:pt x="4644" y="7352"/>
                  <a:pt x="4644" y="7352"/>
                  <a:pt x="4644" y="7340"/>
                </a:cubicBezTo>
                <a:close/>
                <a:moveTo>
                  <a:pt x="7597" y="7971"/>
                </a:moveTo>
                <a:cubicBezTo>
                  <a:pt x="7585" y="7971"/>
                  <a:pt x="7585" y="7983"/>
                  <a:pt x="7573" y="7995"/>
                </a:cubicBezTo>
                <a:cubicBezTo>
                  <a:pt x="7573" y="7971"/>
                  <a:pt x="7573" y="7971"/>
                  <a:pt x="7597" y="7971"/>
                </a:cubicBezTo>
                <a:close/>
                <a:moveTo>
                  <a:pt x="10097" y="8054"/>
                </a:moveTo>
                <a:lnTo>
                  <a:pt x="10097" y="8066"/>
                </a:lnTo>
                <a:lnTo>
                  <a:pt x="10073" y="8066"/>
                </a:lnTo>
                <a:cubicBezTo>
                  <a:pt x="10085" y="8066"/>
                  <a:pt x="10085" y="8066"/>
                  <a:pt x="10097" y="8054"/>
                </a:cubicBezTo>
                <a:close/>
                <a:moveTo>
                  <a:pt x="8287" y="8173"/>
                </a:moveTo>
                <a:cubicBezTo>
                  <a:pt x="8287" y="8173"/>
                  <a:pt x="8287" y="8174"/>
                  <a:pt x="8276" y="8185"/>
                </a:cubicBezTo>
                <a:cubicBezTo>
                  <a:pt x="8276" y="8174"/>
                  <a:pt x="8287" y="8173"/>
                  <a:pt x="8287" y="8173"/>
                </a:cubicBezTo>
                <a:close/>
                <a:moveTo>
                  <a:pt x="10002" y="8316"/>
                </a:moveTo>
                <a:cubicBezTo>
                  <a:pt x="10002" y="8316"/>
                  <a:pt x="10014" y="8316"/>
                  <a:pt x="10014" y="8328"/>
                </a:cubicBezTo>
                <a:cubicBezTo>
                  <a:pt x="10014" y="8328"/>
                  <a:pt x="10002" y="8328"/>
                  <a:pt x="10002" y="8316"/>
                </a:cubicBezTo>
                <a:close/>
                <a:moveTo>
                  <a:pt x="5061" y="8459"/>
                </a:moveTo>
                <a:lnTo>
                  <a:pt x="5073" y="8471"/>
                </a:lnTo>
                <a:lnTo>
                  <a:pt x="5061" y="8471"/>
                </a:lnTo>
                <a:lnTo>
                  <a:pt x="5061" y="8459"/>
                </a:lnTo>
                <a:close/>
                <a:moveTo>
                  <a:pt x="7692" y="8721"/>
                </a:moveTo>
                <a:cubicBezTo>
                  <a:pt x="7692" y="8721"/>
                  <a:pt x="7692" y="8733"/>
                  <a:pt x="7692" y="8745"/>
                </a:cubicBezTo>
                <a:cubicBezTo>
                  <a:pt x="7680" y="8733"/>
                  <a:pt x="7680" y="8733"/>
                  <a:pt x="7692" y="8721"/>
                </a:cubicBezTo>
                <a:close/>
                <a:moveTo>
                  <a:pt x="10371" y="9031"/>
                </a:moveTo>
                <a:cubicBezTo>
                  <a:pt x="10383" y="9031"/>
                  <a:pt x="10395" y="9031"/>
                  <a:pt x="10407" y="9043"/>
                </a:cubicBezTo>
                <a:lnTo>
                  <a:pt x="10383" y="9043"/>
                </a:lnTo>
                <a:cubicBezTo>
                  <a:pt x="10371" y="9031"/>
                  <a:pt x="10371" y="9031"/>
                  <a:pt x="10371" y="9031"/>
                </a:cubicBezTo>
                <a:close/>
                <a:moveTo>
                  <a:pt x="7787" y="9090"/>
                </a:moveTo>
                <a:cubicBezTo>
                  <a:pt x="7799" y="9090"/>
                  <a:pt x="7799" y="9090"/>
                  <a:pt x="7799" y="9102"/>
                </a:cubicBezTo>
                <a:cubicBezTo>
                  <a:pt x="7799" y="9102"/>
                  <a:pt x="7799" y="9090"/>
                  <a:pt x="7787" y="9090"/>
                </a:cubicBezTo>
                <a:close/>
                <a:moveTo>
                  <a:pt x="8930" y="9257"/>
                </a:moveTo>
                <a:cubicBezTo>
                  <a:pt x="8930" y="9257"/>
                  <a:pt x="8930" y="9269"/>
                  <a:pt x="8930" y="9269"/>
                </a:cubicBezTo>
                <a:lnTo>
                  <a:pt x="8918" y="9269"/>
                </a:lnTo>
                <a:cubicBezTo>
                  <a:pt x="8918" y="9257"/>
                  <a:pt x="8918" y="9257"/>
                  <a:pt x="8930" y="9257"/>
                </a:cubicBezTo>
                <a:close/>
                <a:moveTo>
                  <a:pt x="8633" y="9293"/>
                </a:moveTo>
                <a:cubicBezTo>
                  <a:pt x="8633" y="9293"/>
                  <a:pt x="8633" y="9305"/>
                  <a:pt x="8645" y="9316"/>
                </a:cubicBezTo>
                <a:cubicBezTo>
                  <a:pt x="8633" y="9305"/>
                  <a:pt x="8633" y="9305"/>
                  <a:pt x="8621" y="9305"/>
                </a:cubicBezTo>
                <a:cubicBezTo>
                  <a:pt x="8621" y="9293"/>
                  <a:pt x="8633" y="9293"/>
                  <a:pt x="8633" y="9293"/>
                </a:cubicBezTo>
                <a:close/>
                <a:moveTo>
                  <a:pt x="9370" y="9385"/>
                </a:moveTo>
                <a:cubicBezTo>
                  <a:pt x="9374" y="9385"/>
                  <a:pt x="9378" y="9386"/>
                  <a:pt x="9383" y="9388"/>
                </a:cubicBezTo>
                <a:cubicBezTo>
                  <a:pt x="9383" y="9400"/>
                  <a:pt x="9383" y="9412"/>
                  <a:pt x="9383" y="9424"/>
                </a:cubicBezTo>
                <a:lnTo>
                  <a:pt x="9311" y="9424"/>
                </a:lnTo>
                <a:cubicBezTo>
                  <a:pt x="9311" y="9412"/>
                  <a:pt x="9311" y="9412"/>
                  <a:pt x="9335" y="9400"/>
                </a:cubicBezTo>
                <a:cubicBezTo>
                  <a:pt x="9345" y="9400"/>
                  <a:pt x="9354" y="9385"/>
                  <a:pt x="9370" y="9385"/>
                </a:cubicBezTo>
                <a:close/>
                <a:moveTo>
                  <a:pt x="7502" y="9471"/>
                </a:moveTo>
                <a:cubicBezTo>
                  <a:pt x="7514" y="9471"/>
                  <a:pt x="7514" y="9471"/>
                  <a:pt x="7525" y="9483"/>
                </a:cubicBezTo>
                <a:cubicBezTo>
                  <a:pt x="7514" y="9483"/>
                  <a:pt x="7502" y="9483"/>
                  <a:pt x="7502" y="9471"/>
                </a:cubicBezTo>
                <a:close/>
                <a:moveTo>
                  <a:pt x="7787" y="10019"/>
                </a:moveTo>
                <a:cubicBezTo>
                  <a:pt x="7787" y="10031"/>
                  <a:pt x="7787" y="10031"/>
                  <a:pt x="7787" y="10043"/>
                </a:cubicBezTo>
                <a:cubicBezTo>
                  <a:pt x="7787" y="10031"/>
                  <a:pt x="7775" y="10031"/>
                  <a:pt x="7775" y="10031"/>
                </a:cubicBezTo>
                <a:cubicBezTo>
                  <a:pt x="7775" y="10031"/>
                  <a:pt x="7775" y="10019"/>
                  <a:pt x="7775" y="10019"/>
                </a:cubicBezTo>
                <a:close/>
                <a:moveTo>
                  <a:pt x="7668" y="10221"/>
                </a:moveTo>
                <a:cubicBezTo>
                  <a:pt x="7668" y="10221"/>
                  <a:pt x="7680" y="10221"/>
                  <a:pt x="7680" y="10233"/>
                </a:cubicBezTo>
                <a:lnTo>
                  <a:pt x="7668" y="10233"/>
                </a:lnTo>
                <a:cubicBezTo>
                  <a:pt x="7668" y="10221"/>
                  <a:pt x="7668" y="10221"/>
                  <a:pt x="7668" y="10221"/>
                </a:cubicBezTo>
                <a:close/>
                <a:moveTo>
                  <a:pt x="7871" y="10245"/>
                </a:moveTo>
                <a:cubicBezTo>
                  <a:pt x="7871" y="10245"/>
                  <a:pt x="7871" y="10245"/>
                  <a:pt x="7871" y="10257"/>
                </a:cubicBezTo>
                <a:lnTo>
                  <a:pt x="7859" y="10257"/>
                </a:lnTo>
                <a:cubicBezTo>
                  <a:pt x="7859" y="10245"/>
                  <a:pt x="7859" y="10245"/>
                  <a:pt x="7871" y="10245"/>
                </a:cubicBezTo>
                <a:close/>
                <a:moveTo>
                  <a:pt x="7514" y="10436"/>
                </a:moveTo>
                <a:cubicBezTo>
                  <a:pt x="7514" y="10448"/>
                  <a:pt x="7514" y="10448"/>
                  <a:pt x="7514" y="10448"/>
                </a:cubicBezTo>
                <a:cubicBezTo>
                  <a:pt x="7511" y="10445"/>
                  <a:pt x="7508" y="10442"/>
                  <a:pt x="7502" y="10436"/>
                </a:cubicBezTo>
                <a:close/>
                <a:moveTo>
                  <a:pt x="7514" y="10448"/>
                </a:moveTo>
                <a:cubicBezTo>
                  <a:pt x="7514" y="10448"/>
                  <a:pt x="7525" y="10448"/>
                  <a:pt x="7525" y="10459"/>
                </a:cubicBezTo>
                <a:cubicBezTo>
                  <a:pt x="7519" y="10454"/>
                  <a:pt x="7517" y="10451"/>
                  <a:pt x="7514" y="10448"/>
                </a:cubicBezTo>
                <a:close/>
                <a:moveTo>
                  <a:pt x="6812" y="10680"/>
                </a:moveTo>
                <a:cubicBezTo>
                  <a:pt x="6815" y="10680"/>
                  <a:pt x="6819" y="10682"/>
                  <a:pt x="6823" y="10686"/>
                </a:cubicBezTo>
                <a:lnTo>
                  <a:pt x="6799" y="10686"/>
                </a:lnTo>
                <a:cubicBezTo>
                  <a:pt x="6799" y="10686"/>
                  <a:pt x="6804" y="10680"/>
                  <a:pt x="6812" y="10680"/>
                </a:cubicBezTo>
                <a:close/>
                <a:moveTo>
                  <a:pt x="6180" y="10769"/>
                </a:moveTo>
                <a:cubicBezTo>
                  <a:pt x="6180" y="10769"/>
                  <a:pt x="6180" y="10769"/>
                  <a:pt x="6180" y="10781"/>
                </a:cubicBezTo>
                <a:cubicBezTo>
                  <a:pt x="6168" y="10769"/>
                  <a:pt x="6168" y="10769"/>
                  <a:pt x="6168" y="10769"/>
                </a:cubicBezTo>
                <a:close/>
                <a:moveTo>
                  <a:pt x="11718" y="0"/>
                </a:moveTo>
                <a:cubicBezTo>
                  <a:pt x="11645" y="0"/>
                  <a:pt x="11573" y="5"/>
                  <a:pt x="11502" y="18"/>
                </a:cubicBezTo>
                <a:cubicBezTo>
                  <a:pt x="11383" y="18"/>
                  <a:pt x="11276" y="30"/>
                  <a:pt x="11157" y="65"/>
                </a:cubicBezTo>
                <a:cubicBezTo>
                  <a:pt x="11062" y="77"/>
                  <a:pt x="10954" y="89"/>
                  <a:pt x="10859" y="137"/>
                </a:cubicBezTo>
                <a:cubicBezTo>
                  <a:pt x="10835" y="161"/>
                  <a:pt x="10788" y="149"/>
                  <a:pt x="10764" y="161"/>
                </a:cubicBezTo>
                <a:cubicBezTo>
                  <a:pt x="10585" y="196"/>
                  <a:pt x="10419" y="268"/>
                  <a:pt x="10252" y="339"/>
                </a:cubicBezTo>
                <a:cubicBezTo>
                  <a:pt x="10204" y="351"/>
                  <a:pt x="10145" y="363"/>
                  <a:pt x="10109" y="399"/>
                </a:cubicBezTo>
                <a:cubicBezTo>
                  <a:pt x="9859" y="494"/>
                  <a:pt x="9645" y="637"/>
                  <a:pt x="9419" y="780"/>
                </a:cubicBezTo>
                <a:cubicBezTo>
                  <a:pt x="9347" y="827"/>
                  <a:pt x="9264" y="863"/>
                  <a:pt x="9192" y="935"/>
                </a:cubicBezTo>
                <a:cubicBezTo>
                  <a:pt x="9169" y="935"/>
                  <a:pt x="9145" y="958"/>
                  <a:pt x="9133" y="982"/>
                </a:cubicBezTo>
                <a:cubicBezTo>
                  <a:pt x="9097" y="994"/>
                  <a:pt x="9073" y="994"/>
                  <a:pt x="9061" y="1030"/>
                </a:cubicBezTo>
                <a:cubicBezTo>
                  <a:pt x="9061" y="1030"/>
                  <a:pt x="9061" y="1042"/>
                  <a:pt x="9061" y="1042"/>
                </a:cubicBezTo>
                <a:cubicBezTo>
                  <a:pt x="9002" y="1042"/>
                  <a:pt x="8978" y="1077"/>
                  <a:pt x="8942" y="1113"/>
                </a:cubicBezTo>
                <a:cubicBezTo>
                  <a:pt x="8835" y="1196"/>
                  <a:pt x="8728" y="1256"/>
                  <a:pt x="8645" y="1363"/>
                </a:cubicBezTo>
                <a:cubicBezTo>
                  <a:pt x="8597" y="1399"/>
                  <a:pt x="8537" y="1423"/>
                  <a:pt x="8514" y="1470"/>
                </a:cubicBezTo>
                <a:cubicBezTo>
                  <a:pt x="8490" y="1494"/>
                  <a:pt x="8478" y="1506"/>
                  <a:pt x="8466" y="1518"/>
                </a:cubicBezTo>
                <a:cubicBezTo>
                  <a:pt x="8323" y="1601"/>
                  <a:pt x="8228" y="1720"/>
                  <a:pt x="8121" y="1827"/>
                </a:cubicBezTo>
                <a:cubicBezTo>
                  <a:pt x="8109" y="1839"/>
                  <a:pt x="8109" y="1839"/>
                  <a:pt x="8097" y="1851"/>
                </a:cubicBezTo>
                <a:cubicBezTo>
                  <a:pt x="8073" y="1863"/>
                  <a:pt x="8049" y="1887"/>
                  <a:pt x="8037" y="1923"/>
                </a:cubicBezTo>
                <a:cubicBezTo>
                  <a:pt x="7942" y="1982"/>
                  <a:pt x="7883" y="2078"/>
                  <a:pt x="7811" y="2161"/>
                </a:cubicBezTo>
                <a:cubicBezTo>
                  <a:pt x="7740" y="2208"/>
                  <a:pt x="7728" y="2292"/>
                  <a:pt x="7680" y="2339"/>
                </a:cubicBezTo>
                <a:cubicBezTo>
                  <a:pt x="7585" y="2399"/>
                  <a:pt x="7525" y="2482"/>
                  <a:pt x="7478" y="2566"/>
                </a:cubicBezTo>
                <a:cubicBezTo>
                  <a:pt x="7442" y="2625"/>
                  <a:pt x="7406" y="2673"/>
                  <a:pt x="7359" y="2720"/>
                </a:cubicBezTo>
                <a:cubicBezTo>
                  <a:pt x="7335" y="2744"/>
                  <a:pt x="7299" y="2768"/>
                  <a:pt x="7299" y="2804"/>
                </a:cubicBezTo>
                <a:cubicBezTo>
                  <a:pt x="7252" y="2816"/>
                  <a:pt x="7240" y="2851"/>
                  <a:pt x="7228" y="2875"/>
                </a:cubicBezTo>
                <a:cubicBezTo>
                  <a:pt x="7204" y="2923"/>
                  <a:pt x="7180" y="2959"/>
                  <a:pt x="7121" y="2970"/>
                </a:cubicBezTo>
                <a:cubicBezTo>
                  <a:pt x="7049" y="2851"/>
                  <a:pt x="6978" y="2732"/>
                  <a:pt x="6883" y="2625"/>
                </a:cubicBezTo>
                <a:cubicBezTo>
                  <a:pt x="6883" y="2625"/>
                  <a:pt x="6883" y="2613"/>
                  <a:pt x="6871" y="2613"/>
                </a:cubicBezTo>
                <a:cubicBezTo>
                  <a:pt x="6811" y="2530"/>
                  <a:pt x="6752" y="2447"/>
                  <a:pt x="6668" y="2375"/>
                </a:cubicBezTo>
                <a:cubicBezTo>
                  <a:pt x="6668" y="2363"/>
                  <a:pt x="6656" y="2363"/>
                  <a:pt x="6656" y="2363"/>
                </a:cubicBezTo>
                <a:cubicBezTo>
                  <a:pt x="6656" y="2351"/>
                  <a:pt x="6656" y="2328"/>
                  <a:pt x="6632" y="2328"/>
                </a:cubicBezTo>
                <a:cubicBezTo>
                  <a:pt x="6609" y="2292"/>
                  <a:pt x="6597" y="2268"/>
                  <a:pt x="6561" y="2256"/>
                </a:cubicBezTo>
                <a:cubicBezTo>
                  <a:pt x="6549" y="2185"/>
                  <a:pt x="6478" y="2161"/>
                  <a:pt x="6430" y="2113"/>
                </a:cubicBezTo>
                <a:cubicBezTo>
                  <a:pt x="6394" y="2018"/>
                  <a:pt x="6299" y="1947"/>
                  <a:pt x="6228" y="1875"/>
                </a:cubicBezTo>
                <a:cubicBezTo>
                  <a:pt x="6228" y="1863"/>
                  <a:pt x="6216" y="1851"/>
                  <a:pt x="6204" y="1851"/>
                </a:cubicBezTo>
                <a:cubicBezTo>
                  <a:pt x="6204" y="1839"/>
                  <a:pt x="6192" y="1839"/>
                  <a:pt x="6180" y="1827"/>
                </a:cubicBezTo>
                <a:cubicBezTo>
                  <a:pt x="6001" y="1613"/>
                  <a:pt x="5775" y="1435"/>
                  <a:pt x="5561" y="1256"/>
                </a:cubicBezTo>
                <a:cubicBezTo>
                  <a:pt x="5549" y="1256"/>
                  <a:pt x="5525" y="1244"/>
                  <a:pt x="5513" y="1244"/>
                </a:cubicBezTo>
                <a:cubicBezTo>
                  <a:pt x="5489" y="1220"/>
                  <a:pt x="5478" y="1208"/>
                  <a:pt x="5454" y="1185"/>
                </a:cubicBezTo>
                <a:cubicBezTo>
                  <a:pt x="5430" y="1149"/>
                  <a:pt x="5394" y="1125"/>
                  <a:pt x="5359" y="1113"/>
                </a:cubicBezTo>
                <a:cubicBezTo>
                  <a:pt x="5335" y="1089"/>
                  <a:pt x="5299" y="1065"/>
                  <a:pt x="5275" y="1042"/>
                </a:cubicBezTo>
                <a:cubicBezTo>
                  <a:pt x="5144" y="935"/>
                  <a:pt x="5001" y="839"/>
                  <a:pt x="4847" y="756"/>
                </a:cubicBezTo>
                <a:cubicBezTo>
                  <a:pt x="4823" y="720"/>
                  <a:pt x="4775" y="708"/>
                  <a:pt x="4739" y="684"/>
                </a:cubicBezTo>
                <a:cubicBezTo>
                  <a:pt x="4585" y="589"/>
                  <a:pt x="4430" y="506"/>
                  <a:pt x="4263" y="446"/>
                </a:cubicBezTo>
                <a:cubicBezTo>
                  <a:pt x="4132" y="375"/>
                  <a:pt x="3989" y="303"/>
                  <a:pt x="3846" y="268"/>
                </a:cubicBezTo>
                <a:cubicBezTo>
                  <a:pt x="3787" y="232"/>
                  <a:pt x="3727" y="208"/>
                  <a:pt x="3656" y="208"/>
                </a:cubicBezTo>
                <a:cubicBezTo>
                  <a:pt x="3632" y="208"/>
                  <a:pt x="3620" y="184"/>
                  <a:pt x="3596" y="173"/>
                </a:cubicBezTo>
                <a:cubicBezTo>
                  <a:pt x="3549" y="149"/>
                  <a:pt x="3489" y="137"/>
                  <a:pt x="3442" y="137"/>
                </a:cubicBezTo>
                <a:cubicBezTo>
                  <a:pt x="3215" y="65"/>
                  <a:pt x="2977" y="30"/>
                  <a:pt x="2739" y="18"/>
                </a:cubicBezTo>
                <a:cubicBezTo>
                  <a:pt x="2697" y="6"/>
                  <a:pt x="2656" y="3"/>
                  <a:pt x="2613" y="3"/>
                </a:cubicBezTo>
                <a:cubicBezTo>
                  <a:pt x="2569" y="3"/>
                  <a:pt x="2525" y="6"/>
                  <a:pt x="2477" y="6"/>
                </a:cubicBezTo>
                <a:cubicBezTo>
                  <a:pt x="2263" y="18"/>
                  <a:pt x="2049" y="30"/>
                  <a:pt x="1846" y="113"/>
                </a:cubicBezTo>
                <a:cubicBezTo>
                  <a:pt x="1842" y="109"/>
                  <a:pt x="1840" y="108"/>
                  <a:pt x="1837" y="108"/>
                </a:cubicBezTo>
                <a:cubicBezTo>
                  <a:pt x="1833" y="108"/>
                  <a:pt x="1830" y="113"/>
                  <a:pt x="1822" y="113"/>
                </a:cubicBezTo>
                <a:cubicBezTo>
                  <a:pt x="1679" y="149"/>
                  <a:pt x="1525" y="184"/>
                  <a:pt x="1406" y="280"/>
                </a:cubicBezTo>
                <a:cubicBezTo>
                  <a:pt x="1382" y="303"/>
                  <a:pt x="1358" y="303"/>
                  <a:pt x="1334" y="315"/>
                </a:cubicBezTo>
                <a:cubicBezTo>
                  <a:pt x="1287" y="315"/>
                  <a:pt x="1251" y="339"/>
                  <a:pt x="1215" y="375"/>
                </a:cubicBezTo>
                <a:cubicBezTo>
                  <a:pt x="1144" y="411"/>
                  <a:pt x="1084" y="458"/>
                  <a:pt x="1025" y="518"/>
                </a:cubicBezTo>
                <a:cubicBezTo>
                  <a:pt x="977" y="542"/>
                  <a:pt x="941" y="565"/>
                  <a:pt x="906" y="601"/>
                </a:cubicBezTo>
                <a:cubicBezTo>
                  <a:pt x="882" y="613"/>
                  <a:pt x="858" y="637"/>
                  <a:pt x="846" y="673"/>
                </a:cubicBezTo>
                <a:cubicBezTo>
                  <a:pt x="834" y="673"/>
                  <a:pt x="822" y="684"/>
                  <a:pt x="822" y="684"/>
                </a:cubicBezTo>
                <a:cubicBezTo>
                  <a:pt x="763" y="732"/>
                  <a:pt x="727" y="768"/>
                  <a:pt x="691" y="827"/>
                </a:cubicBezTo>
                <a:cubicBezTo>
                  <a:pt x="620" y="887"/>
                  <a:pt x="572" y="946"/>
                  <a:pt x="536" y="1030"/>
                </a:cubicBezTo>
                <a:cubicBezTo>
                  <a:pt x="453" y="1113"/>
                  <a:pt x="394" y="1208"/>
                  <a:pt x="346" y="1316"/>
                </a:cubicBezTo>
                <a:cubicBezTo>
                  <a:pt x="298" y="1411"/>
                  <a:pt x="251" y="1506"/>
                  <a:pt x="215" y="1601"/>
                </a:cubicBezTo>
                <a:cubicBezTo>
                  <a:pt x="191" y="1649"/>
                  <a:pt x="167" y="1708"/>
                  <a:pt x="155" y="1768"/>
                </a:cubicBezTo>
                <a:cubicBezTo>
                  <a:pt x="144" y="1780"/>
                  <a:pt x="132" y="1804"/>
                  <a:pt x="132" y="1827"/>
                </a:cubicBezTo>
                <a:cubicBezTo>
                  <a:pt x="132" y="1839"/>
                  <a:pt x="120" y="1839"/>
                  <a:pt x="120" y="1851"/>
                </a:cubicBezTo>
                <a:cubicBezTo>
                  <a:pt x="96" y="1947"/>
                  <a:pt x="60" y="2042"/>
                  <a:pt x="60" y="2137"/>
                </a:cubicBezTo>
                <a:cubicBezTo>
                  <a:pt x="25" y="2197"/>
                  <a:pt x="48" y="2256"/>
                  <a:pt x="36" y="2328"/>
                </a:cubicBezTo>
                <a:cubicBezTo>
                  <a:pt x="36" y="2339"/>
                  <a:pt x="36" y="2351"/>
                  <a:pt x="36" y="2363"/>
                </a:cubicBezTo>
                <a:cubicBezTo>
                  <a:pt x="36" y="2375"/>
                  <a:pt x="36" y="2399"/>
                  <a:pt x="36" y="2411"/>
                </a:cubicBezTo>
                <a:cubicBezTo>
                  <a:pt x="1" y="2554"/>
                  <a:pt x="25" y="2697"/>
                  <a:pt x="25" y="2840"/>
                </a:cubicBezTo>
                <a:cubicBezTo>
                  <a:pt x="25" y="2947"/>
                  <a:pt x="1" y="3066"/>
                  <a:pt x="36" y="3173"/>
                </a:cubicBezTo>
                <a:cubicBezTo>
                  <a:pt x="48" y="3232"/>
                  <a:pt x="25" y="3292"/>
                  <a:pt x="60" y="3351"/>
                </a:cubicBezTo>
                <a:cubicBezTo>
                  <a:pt x="60" y="3399"/>
                  <a:pt x="48" y="3459"/>
                  <a:pt x="84" y="3506"/>
                </a:cubicBezTo>
                <a:cubicBezTo>
                  <a:pt x="84" y="3566"/>
                  <a:pt x="96" y="3613"/>
                  <a:pt x="108" y="3661"/>
                </a:cubicBezTo>
                <a:cubicBezTo>
                  <a:pt x="144" y="3709"/>
                  <a:pt x="96" y="3780"/>
                  <a:pt x="155" y="3816"/>
                </a:cubicBezTo>
                <a:cubicBezTo>
                  <a:pt x="167" y="3828"/>
                  <a:pt x="179" y="3840"/>
                  <a:pt x="191" y="3840"/>
                </a:cubicBezTo>
                <a:cubicBezTo>
                  <a:pt x="179" y="3863"/>
                  <a:pt x="144" y="3875"/>
                  <a:pt x="155" y="3923"/>
                </a:cubicBezTo>
                <a:cubicBezTo>
                  <a:pt x="251" y="4280"/>
                  <a:pt x="346" y="4649"/>
                  <a:pt x="513" y="4983"/>
                </a:cubicBezTo>
                <a:cubicBezTo>
                  <a:pt x="525" y="5054"/>
                  <a:pt x="560" y="5102"/>
                  <a:pt x="596" y="5161"/>
                </a:cubicBezTo>
                <a:cubicBezTo>
                  <a:pt x="691" y="5364"/>
                  <a:pt x="775" y="5566"/>
                  <a:pt x="917" y="5745"/>
                </a:cubicBezTo>
                <a:cubicBezTo>
                  <a:pt x="977" y="5899"/>
                  <a:pt x="1072" y="6054"/>
                  <a:pt x="1168" y="6185"/>
                </a:cubicBezTo>
                <a:cubicBezTo>
                  <a:pt x="1215" y="6280"/>
                  <a:pt x="1275" y="6364"/>
                  <a:pt x="1334" y="6435"/>
                </a:cubicBezTo>
                <a:cubicBezTo>
                  <a:pt x="1370" y="6483"/>
                  <a:pt x="1394" y="6519"/>
                  <a:pt x="1429" y="6566"/>
                </a:cubicBezTo>
                <a:cubicBezTo>
                  <a:pt x="1441" y="6602"/>
                  <a:pt x="1465" y="6614"/>
                  <a:pt x="1489" y="6638"/>
                </a:cubicBezTo>
                <a:cubicBezTo>
                  <a:pt x="1489" y="6638"/>
                  <a:pt x="1489" y="6650"/>
                  <a:pt x="1489" y="6661"/>
                </a:cubicBezTo>
                <a:cubicBezTo>
                  <a:pt x="1560" y="6757"/>
                  <a:pt x="1632" y="6876"/>
                  <a:pt x="1715" y="6971"/>
                </a:cubicBezTo>
                <a:cubicBezTo>
                  <a:pt x="1715" y="7007"/>
                  <a:pt x="1751" y="7042"/>
                  <a:pt x="1775" y="7066"/>
                </a:cubicBezTo>
                <a:cubicBezTo>
                  <a:pt x="1810" y="7102"/>
                  <a:pt x="1846" y="7138"/>
                  <a:pt x="1870" y="7197"/>
                </a:cubicBezTo>
                <a:cubicBezTo>
                  <a:pt x="1882" y="7233"/>
                  <a:pt x="1906" y="7257"/>
                  <a:pt x="1930" y="7281"/>
                </a:cubicBezTo>
                <a:cubicBezTo>
                  <a:pt x="2001" y="7376"/>
                  <a:pt x="2060" y="7471"/>
                  <a:pt x="2144" y="7554"/>
                </a:cubicBezTo>
                <a:cubicBezTo>
                  <a:pt x="2203" y="7638"/>
                  <a:pt x="2263" y="7721"/>
                  <a:pt x="2346" y="7792"/>
                </a:cubicBezTo>
                <a:cubicBezTo>
                  <a:pt x="2418" y="7912"/>
                  <a:pt x="2513" y="8007"/>
                  <a:pt x="2608" y="8114"/>
                </a:cubicBezTo>
                <a:cubicBezTo>
                  <a:pt x="2727" y="8269"/>
                  <a:pt x="2870" y="8412"/>
                  <a:pt x="3013" y="8554"/>
                </a:cubicBezTo>
                <a:cubicBezTo>
                  <a:pt x="3061" y="8614"/>
                  <a:pt x="3108" y="8662"/>
                  <a:pt x="3168" y="8709"/>
                </a:cubicBezTo>
                <a:cubicBezTo>
                  <a:pt x="3227" y="8757"/>
                  <a:pt x="3275" y="8828"/>
                  <a:pt x="3346" y="8864"/>
                </a:cubicBezTo>
                <a:cubicBezTo>
                  <a:pt x="3346" y="8888"/>
                  <a:pt x="3346" y="8900"/>
                  <a:pt x="3370" y="8912"/>
                </a:cubicBezTo>
                <a:cubicBezTo>
                  <a:pt x="3465" y="8995"/>
                  <a:pt x="3549" y="9090"/>
                  <a:pt x="3644" y="9174"/>
                </a:cubicBezTo>
                <a:cubicBezTo>
                  <a:pt x="3704" y="9233"/>
                  <a:pt x="3775" y="9281"/>
                  <a:pt x="3835" y="9340"/>
                </a:cubicBezTo>
                <a:cubicBezTo>
                  <a:pt x="3858" y="9388"/>
                  <a:pt x="3906" y="9412"/>
                  <a:pt x="3954" y="9447"/>
                </a:cubicBezTo>
                <a:cubicBezTo>
                  <a:pt x="4001" y="9483"/>
                  <a:pt x="4025" y="9531"/>
                  <a:pt x="4085" y="9555"/>
                </a:cubicBezTo>
                <a:cubicBezTo>
                  <a:pt x="4156" y="9614"/>
                  <a:pt x="4204" y="9686"/>
                  <a:pt x="4287" y="9721"/>
                </a:cubicBezTo>
                <a:cubicBezTo>
                  <a:pt x="4287" y="9733"/>
                  <a:pt x="4299" y="9733"/>
                  <a:pt x="4299" y="9745"/>
                </a:cubicBezTo>
                <a:cubicBezTo>
                  <a:pt x="4311" y="9757"/>
                  <a:pt x="4335" y="9769"/>
                  <a:pt x="4346" y="9781"/>
                </a:cubicBezTo>
                <a:cubicBezTo>
                  <a:pt x="4430" y="9852"/>
                  <a:pt x="4525" y="9924"/>
                  <a:pt x="4620" y="9983"/>
                </a:cubicBezTo>
                <a:cubicBezTo>
                  <a:pt x="4870" y="10233"/>
                  <a:pt x="5180" y="10424"/>
                  <a:pt x="5466" y="10638"/>
                </a:cubicBezTo>
                <a:cubicBezTo>
                  <a:pt x="5478" y="10638"/>
                  <a:pt x="5489" y="10650"/>
                  <a:pt x="5513" y="10662"/>
                </a:cubicBezTo>
                <a:cubicBezTo>
                  <a:pt x="5525" y="10686"/>
                  <a:pt x="5549" y="10698"/>
                  <a:pt x="5585" y="10698"/>
                </a:cubicBezTo>
                <a:cubicBezTo>
                  <a:pt x="5787" y="10876"/>
                  <a:pt x="6025" y="11007"/>
                  <a:pt x="6251" y="11150"/>
                </a:cubicBezTo>
                <a:cubicBezTo>
                  <a:pt x="6263" y="11162"/>
                  <a:pt x="6275" y="11162"/>
                  <a:pt x="6299" y="11162"/>
                </a:cubicBezTo>
                <a:cubicBezTo>
                  <a:pt x="6323" y="11186"/>
                  <a:pt x="6347" y="11198"/>
                  <a:pt x="6371" y="11210"/>
                </a:cubicBezTo>
                <a:cubicBezTo>
                  <a:pt x="6371" y="11233"/>
                  <a:pt x="6382" y="11233"/>
                  <a:pt x="6406" y="11233"/>
                </a:cubicBezTo>
                <a:cubicBezTo>
                  <a:pt x="6478" y="11305"/>
                  <a:pt x="6561" y="11352"/>
                  <a:pt x="6656" y="11388"/>
                </a:cubicBezTo>
                <a:cubicBezTo>
                  <a:pt x="6752" y="11460"/>
                  <a:pt x="6859" y="11519"/>
                  <a:pt x="6966" y="11567"/>
                </a:cubicBezTo>
                <a:cubicBezTo>
                  <a:pt x="6990" y="11591"/>
                  <a:pt x="7025" y="11602"/>
                  <a:pt x="7049" y="11614"/>
                </a:cubicBezTo>
                <a:cubicBezTo>
                  <a:pt x="7077" y="11649"/>
                  <a:pt x="7105" y="11668"/>
                  <a:pt x="7137" y="11668"/>
                </a:cubicBezTo>
                <a:cubicBezTo>
                  <a:pt x="7160" y="11668"/>
                  <a:pt x="7186" y="11658"/>
                  <a:pt x="7216" y="11638"/>
                </a:cubicBezTo>
                <a:cubicBezTo>
                  <a:pt x="7252" y="11602"/>
                  <a:pt x="7311" y="11614"/>
                  <a:pt x="7347" y="11567"/>
                </a:cubicBezTo>
                <a:cubicBezTo>
                  <a:pt x="7418" y="11543"/>
                  <a:pt x="7490" y="11507"/>
                  <a:pt x="7549" y="11460"/>
                </a:cubicBezTo>
                <a:cubicBezTo>
                  <a:pt x="7573" y="11448"/>
                  <a:pt x="7597" y="11436"/>
                  <a:pt x="7609" y="11412"/>
                </a:cubicBezTo>
                <a:cubicBezTo>
                  <a:pt x="7859" y="11281"/>
                  <a:pt x="8097" y="11138"/>
                  <a:pt x="8335" y="10971"/>
                </a:cubicBezTo>
                <a:cubicBezTo>
                  <a:pt x="8430" y="10924"/>
                  <a:pt x="8526" y="10852"/>
                  <a:pt x="8621" y="10781"/>
                </a:cubicBezTo>
                <a:cubicBezTo>
                  <a:pt x="8680" y="10745"/>
                  <a:pt x="8752" y="10710"/>
                  <a:pt x="8799" y="10662"/>
                </a:cubicBezTo>
                <a:cubicBezTo>
                  <a:pt x="8859" y="10638"/>
                  <a:pt x="8907" y="10590"/>
                  <a:pt x="8954" y="10543"/>
                </a:cubicBezTo>
                <a:cubicBezTo>
                  <a:pt x="9097" y="10471"/>
                  <a:pt x="9204" y="10376"/>
                  <a:pt x="9335" y="10269"/>
                </a:cubicBezTo>
                <a:cubicBezTo>
                  <a:pt x="9407" y="10233"/>
                  <a:pt x="9478" y="10186"/>
                  <a:pt x="9538" y="10114"/>
                </a:cubicBezTo>
                <a:cubicBezTo>
                  <a:pt x="9680" y="10031"/>
                  <a:pt x="9788" y="9912"/>
                  <a:pt x="9919" y="9805"/>
                </a:cubicBezTo>
                <a:cubicBezTo>
                  <a:pt x="9990" y="9745"/>
                  <a:pt x="10073" y="9686"/>
                  <a:pt x="10133" y="9614"/>
                </a:cubicBezTo>
                <a:cubicBezTo>
                  <a:pt x="10216" y="9578"/>
                  <a:pt x="10264" y="9507"/>
                  <a:pt x="10312" y="9459"/>
                </a:cubicBezTo>
                <a:cubicBezTo>
                  <a:pt x="10419" y="9400"/>
                  <a:pt x="10490" y="9305"/>
                  <a:pt x="10585" y="9233"/>
                </a:cubicBezTo>
                <a:cubicBezTo>
                  <a:pt x="10669" y="9162"/>
                  <a:pt x="10728" y="9078"/>
                  <a:pt x="10812" y="9007"/>
                </a:cubicBezTo>
                <a:cubicBezTo>
                  <a:pt x="10907" y="8947"/>
                  <a:pt x="10978" y="8864"/>
                  <a:pt x="11050" y="8781"/>
                </a:cubicBezTo>
                <a:cubicBezTo>
                  <a:pt x="11097" y="8745"/>
                  <a:pt x="11133" y="8709"/>
                  <a:pt x="11157" y="8662"/>
                </a:cubicBezTo>
                <a:cubicBezTo>
                  <a:pt x="11264" y="8590"/>
                  <a:pt x="11324" y="8495"/>
                  <a:pt x="11407" y="8400"/>
                </a:cubicBezTo>
                <a:cubicBezTo>
                  <a:pt x="11455" y="8376"/>
                  <a:pt x="11490" y="8328"/>
                  <a:pt x="11526" y="8281"/>
                </a:cubicBezTo>
                <a:cubicBezTo>
                  <a:pt x="11562" y="8269"/>
                  <a:pt x="11585" y="8245"/>
                  <a:pt x="11597" y="8197"/>
                </a:cubicBezTo>
                <a:cubicBezTo>
                  <a:pt x="11669" y="8138"/>
                  <a:pt x="11740" y="8066"/>
                  <a:pt x="11800" y="7971"/>
                </a:cubicBezTo>
                <a:cubicBezTo>
                  <a:pt x="11859" y="7923"/>
                  <a:pt x="11907" y="7864"/>
                  <a:pt x="11955" y="7792"/>
                </a:cubicBezTo>
                <a:cubicBezTo>
                  <a:pt x="11978" y="7781"/>
                  <a:pt x="12002" y="7745"/>
                  <a:pt x="12014" y="7709"/>
                </a:cubicBezTo>
                <a:cubicBezTo>
                  <a:pt x="12026" y="7697"/>
                  <a:pt x="12026" y="7697"/>
                  <a:pt x="12038" y="7685"/>
                </a:cubicBezTo>
                <a:cubicBezTo>
                  <a:pt x="12217" y="7483"/>
                  <a:pt x="12383" y="7269"/>
                  <a:pt x="12526" y="7031"/>
                </a:cubicBezTo>
                <a:cubicBezTo>
                  <a:pt x="12574" y="6983"/>
                  <a:pt x="12609" y="6935"/>
                  <a:pt x="12633" y="6876"/>
                </a:cubicBezTo>
                <a:cubicBezTo>
                  <a:pt x="12681" y="6828"/>
                  <a:pt x="12728" y="6769"/>
                  <a:pt x="12752" y="6709"/>
                </a:cubicBezTo>
                <a:cubicBezTo>
                  <a:pt x="12788" y="6685"/>
                  <a:pt x="12812" y="6650"/>
                  <a:pt x="12824" y="6614"/>
                </a:cubicBezTo>
                <a:cubicBezTo>
                  <a:pt x="12836" y="6590"/>
                  <a:pt x="12848" y="6566"/>
                  <a:pt x="12859" y="6554"/>
                </a:cubicBezTo>
                <a:cubicBezTo>
                  <a:pt x="12907" y="6507"/>
                  <a:pt x="12943" y="6459"/>
                  <a:pt x="12967" y="6411"/>
                </a:cubicBezTo>
                <a:cubicBezTo>
                  <a:pt x="12979" y="6399"/>
                  <a:pt x="12990" y="6376"/>
                  <a:pt x="13002" y="6364"/>
                </a:cubicBezTo>
                <a:cubicBezTo>
                  <a:pt x="13074" y="6280"/>
                  <a:pt x="13133" y="6173"/>
                  <a:pt x="13193" y="6078"/>
                </a:cubicBezTo>
                <a:cubicBezTo>
                  <a:pt x="13252" y="5995"/>
                  <a:pt x="13300" y="5911"/>
                  <a:pt x="13336" y="5804"/>
                </a:cubicBezTo>
                <a:cubicBezTo>
                  <a:pt x="13348" y="5792"/>
                  <a:pt x="13360" y="5780"/>
                  <a:pt x="13371" y="5768"/>
                </a:cubicBezTo>
                <a:cubicBezTo>
                  <a:pt x="13419" y="5685"/>
                  <a:pt x="13479" y="5602"/>
                  <a:pt x="13514" y="5518"/>
                </a:cubicBezTo>
                <a:cubicBezTo>
                  <a:pt x="13586" y="5399"/>
                  <a:pt x="13645" y="5280"/>
                  <a:pt x="13693" y="5161"/>
                </a:cubicBezTo>
                <a:cubicBezTo>
                  <a:pt x="13776" y="5042"/>
                  <a:pt x="13824" y="4899"/>
                  <a:pt x="13871" y="4756"/>
                </a:cubicBezTo>
                <a:cubicBezTo>
                  <a:pt x="13919" y="4661"/>
                  <a:pt x="13955" y="4554"/>
                  <a:pt x="13979" y="4447"/>
                </a:cubicBezTo>
                <a:cubicBezTo>
                  <a:pt x="14002" y="4399"/>
                  <a:pt x="14026" y="4340"/>
                  <a:pt x="14026" y="4292"/>
                </a:cubicBezTo>
                <a:cubicBezTo>
                  <a:pt x="14086" y="4137"/>
                  <a:pt x="14110" y="3971"/>
                  <a:pt x="14157" y="3816"/>
                </a:cubicBezTo>
                <a:cubicBezTo>
                  <a:pt x="14157" y="3804"/>
                  <a:pt x="14157" y="3792"/>
                  <a:pt x="14157" y="3780"/>
                </a:cubicBezTo>
                <a:cubicBezTo>
                  <a:pt x="14181" y="3685"/>
                  <a:pt x="14205" y="3602"/>
                  <a:pt x="14205" y="3506"/>
                </a:cubicBezTo>
                <a:cubicBezTo>
                  <a:pt x="14241" y="3471"/>
                  <a:pt x="14217" y="3423"/>
                  <a:pt x="14229" y="3375"/>
                </a:cubicBezTo>
                <a:cubicBezTo>
                  <a:pt x="14252" y="3304"/>
                  <a:pt x="14241" y="3244"/>
                  <a:pt x="14252" y="3173"/>
                </a:cubicBezTo>
                <a:cubicBezTo>
                  <a:pt x="14276" y="3149"/>
                  <a:pt x="14264" y="3113"/>
                  <a:pt x="14264" y="3078"/>
                </a:cubicBezTo>
                <a:cubicBezTo>
                  <a:pt x="14276" y="2792"/>
                  <a:pt x="14276" y="2506"/>
                  <a:pt x="14241" y="2220"/>
                </a:cubicBezTo>
                <a:cubicBezTo>
                  <a:pt x="14241" y="2208"/>
                  <a:pt x="14241" y="2185"/>
                  <a:pt x="14229" y="2161"/>
                </a:cubicBezTo>
                <a:cubicBezTo>
                  <a:pt x="14229" y="2137"/>
                  <a:pt x="14229" y="2125"/>
                  <a:pt x="14217" y="2101"/>
                </a:cubicBezTo>
                <a:cubicBezTo>
                  <a:pt x="14217" y="2042"/>
                  <a:pt x="14205" y="1994"/>
                  <a:pt x="14181" y="1935"/>
                </a:cubicBezTo>
                <a:cubicBezTo>
                  <a:pt x="14181" y="1935"/>
                  <a:pt x="14181" y="1923"/>
                  <a:pt x="14181" y="1923"/>
                </a:cubicBezTo>
                <a:cubicBezTo>
                  <a:pt x="14181" y="1899"/>
                  <a:pt x="14181" y="1875"/>
                  <a:pt x="14157" y="1851"/>
                </a:cubicBezTo>
                <a:cubicBezTo>
                  <a:pt x="14157" y="1827"/>
                  <a:pt x="14157" y="1804"/>
                  <a:pt x="14133" y="1792"/>
                </a:cubicBezTo>
                <a:cubicBezTo>
                  <a:pt x="14122" y="1697"/>
                  <a:pt x="14086" y="1625"/>
                  <a:pt x="14038" y="1542"/>
                </a:cubicBezTo>
                <a:cubicBezTo>
                  <a:pt x="14014" y="1446"/>
                  <a:pt x="13967" y="1351"/>
                  <a:pt x="13907" y="1280"/>
                </a:cubicBezTo>
                <a:cubicBezTo>
                  <a:pt x="13871" y="1196"/>
                  <a:pt x="13848" y="1101"/>
                  <a:pt x="13752" y="1054"/>
                </a:cubicBezTo>
                <a:cubicBezTo>
                  <a:pt x="13764" y="994"/>
                  <a:pt x="13729" y="970"/>
                  <a:pt x="13693" y="935"/>
                </a:cubicBezTo>
                <a:cubicBezTo>
                  <a:pt x="13657" y="887"/>
                  <a:pt x="13633" y="839"/>
                  <a:pt x="13574" y="804"/>
                </a:cubicBezTo>
                <a:cubicBezTo>
                  <a:pt x="13538" y="744"/>
                  <a:pt x="13502" y="708"/>
                  <a:pt x="13443" y="673"/>
                </a:cubicBezTo>
                <a:cubicBezTo>
                  <a:pt x="13407" y="625"/>
                  <a:pt x="13371" y="577"/>
                  <a:pt x="13312" y="554"/>
                </a:cubicBezTo>
                <a:cubicBezTo>
                  <a:pt x="13276" y="506"/>
                  <a:pt x="13217" y="482"/>
                  <a:pt x="13169" y="446"/>
                </a:cubicBezTo>
                <a:cubicBezTo>
                  <a:pt x="13145" y="411"/>
                  <a:pt x="13109" y="387"/>
                  <a:pt x="13062" y="375"/>
                </a:cubicBezTo>
                <a:cubicBezTo>
                  <a:pt x="13002" y="315"/>
                  <a:pt x="12931" y="292"/>
                  <a:pt x="12859" y="268"/>
                </a:cubicBezTo>
                <a:cubicBezTo>
                  <a:pt x="12800" y="220"/>
                  <a:pt x="12728" y="196"/>
                  <a:pt x="12657" y="173"/>
                </a:cubicBezTo>
                <a:cubicBezTo>
                  <a:pt x="12621" y="149"/>
                  <a:pt x="12574" y="137"/>
                  <a:pt x="12526" y="137"/>
                </a:cubicBezTo>
                <a:cubicBezTo>
                  <a:pt x="12395" y="77"/>
                  <a:pt x="12264" y="42"/>
                  <a:pt x="12133" y="42"/>
                </a:cubicBezTo>
                <a:cubicBezTo>
                  <a:pt x="11994" y="18"/>
                  <a:pt x="11854" y="0"/>
                  <a:pt x="11718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14"/>
          <p:cNvSpPr/>
          <p:nvPr/>
        </p:nvSpPr>
        <p:spPr>
          <a:xfrm>
            <a:off x="5425897" y="2547672"/>
            <a:ext cx="269693" cy="220409"/>
          </a:xfrm>
          <a:custGeom>
            <a:avLst/>
            <a:gdLst/>
            <a:ahLst/>
            <a:cxnLst/>
            <a:rect l="l" t="t" r="r" b="b"/>
            <a:pathLst>
              <a:path w="14277" h="11668" extrusionOk="0">
                <a:moveTo>
                  <a:pt x="10812" y="649"/>
                </a:moveTo>
                <a:cubicBezTo>
                  <a:pt x="10800" y="649"/>
                  <a:pt x="10800" y="661"/>
                  <a:pt x="10800" y="661"/>
                </a:cubicBezTo>
                <a:cubicBezTo>
                  <a:pt x="10800" y="649"/>
                  <a:pt x="10800" y="649"/>
                  <a:pt x="10812" y="649"/>
                </a:cubicBezTo>
                <a:close/>
                <a:moveTo>
                  <a:pt x="4096" y="684"/>
                </a:moveTo>
                <a:cubicBezTo>
                  <a:pt x="4132" y="696"/>
                  <a:pt x="4168" y="696"/>
                  <a:pt x="4180" y="696"/>
                </a:cubicBezTo>
                <a:cubicBezTo>
                  <a:pt x="4185" y="694"/>
                  <a:pt x="4188" y="693"/>
                  <a:pt x="4190" y="693"/>
                </a:cubicBezTo>
                <a:cubicBezTo>
                  <a:pt x="4199" y="693"/>
                  <a:pt x="4192" y="708"/>
                  <a:pt x="4192" y="708"/>
                </a:cubicBezTo>
                <a:cubicBezTo>
                  <a:pt x="4192" y="744"/>
                  <a:pt x="4204" y="768"/>
                  <a:pt x="4216" y="792"/>
                </a:cubicBezTo>
                <a:cubicBezTo>
                  <a:pt x="4180" y="756"/>
                  <a:pt x="4144" y="720"/>
                  <a:pt x="4096" y="684"/>
                </a:cubicBezTo>
                <a:close/>
                <a:moveTo>
                  <a:pt x="5108" y="1054"/>
                </a:moveTo>
                <a:cubicBezTo>
                  <a:pt x="5108" y="1065"/>
                  <a:pt x="5108" y="1065"/>
                  <a:pt x="5108" y="1065"/>
                </a:cubicBezTo>
                <a:cubicBezTo>
                  <a:pt x="5097" y="1065"/>
                  <a:pt x="5097" y="1077"/>
                  <a:pt x="5085" y="1077"/>
                </a:cubicBezTo>
                <a:lnTo>
                  <a:pt x="5085" y="1077"/>
                </a:lnTo>
                <a:cubicBezTo>
                  <a:pt x="5097" y="1077"/>
                  <a:pt x="5097" y="1065"/>
                  <a:pt x="5108" y="1054"/>
                </a:cubicBezTo>
                <a:close/>
                <a:moveTo>
                  <a:pt x="9097" y="1089"/>
                </a:moveTo>
                <a:cubicBezTo>
                  <a:pt x="9109" y="1089"/>
                  <a:pt x="9109" y="1089"/>
                  <a:pt x="9109" y="1101"/>
                </a:cubicBezTo>
                <a:lnTo>
                  <a:pt x="9097" y="1101"/>
                </a:lnTo>
                <a:cubicBezTo>
                  <a:pt x="9097" y="1101"/>
                  <a:pt x="9097" y="1089"/>
                  <a:pt x="9097" y="1089"/>
                </a:cubicBezTo>
                <a:close/>
                <a:moveTo>
                  <a:pt x="1965" y="1101"/>
                </a:moveTo>
                <a:cubicBezTo>
                  <a:pt x="1965" y="1113"/>
                  <a:pt x="1965" y="1125"/>
                  <a:pt x="1953" y="1125"/>
                </a:cubicBezTo>
                <a:cubicBezTo>
                  <a:pt x="1953" y="1113"/>
                  <a:pt x="1965" y="1113"/>
                  <a:pt x="1965" y="1101"/>
                </a:cubicBezTo>
                <a:close/>
                <a:moveTo>
                  <a:pt x="8930" y="1149"/>
                </a:moveTo>
                <a:cubicBezTo>
                  <a:pt x="8930" y="1161"/>
                  <a:pt x="8918" y="1161"/>
                  <a:pt x="8918" y="1173"/>
                </a:cubicBezTo>
                <a:cubicBezTo>
                  <a:pt x="8918" y="1161"/>
                  <a:pt x="8918" y="1161"/>
                  <a:pt x="8930" y="1149"/>
                </a:cubicBezTo>
                <a:close/>
                <a:moveTo>
                  <a:pt x="3799" y="1232"/>
                </a:moveTo>
                <a:cubicBezTo>
                  <a:pt x="3799" y="1244"/>
                  <a:pt x="3787" y="1244"/>
                  <a:pt x="3775" y="1244"/>
                </a:cubicBezTo>
                <a:cubicBezTo>
                  <a:pt x="3787" y="1244"/>
                  <a:pt x="3787" y="1232"/>
                  <a:pt x="3787" y="1232"/>
                </a:cubicBezTo>
                <a:close/>
                <a:moveTo>
                  <a:pt x="3971" y="1259"/>
                </a:moveTo>
                <a:cubicBezTo>
                  <a:pt x="3989" y="1259"/>
                  <a:pt x="4007" y="1262"/>
                  <a:pt x="4025" y="1268"/>
                </a:cubicBezTo>
                <a:cubicBezTo>
                  <a:pt x="4001" y="1280"/>
                  <a:pt x="3965" y="1292"/>
                  <a:pt x="3942" y="1316"/>
                </a:cubicBezTo>
                <a:cubicBezTo>
                  <a:pt x="3930" y="1304"/>
                  <a:pt x="3906" y="1292"/>
                  <a:pt x="3918" y="1268"/>
                </a:cubicBezTo>
                <a:cubicBezTo>
                  <a:pt x="3936" y="1262"/>
                  <a:pt x="3954" y="1259"/>
                  <a:pt x="3971" y="1259"/>
                </a:cubicBezTo>
                <a:close/>
                <a:moveTo>
                  <a:pt x="9359" y="1387"/>
                </a:moveTo>
                <a:cubicBezTo>
                  <a:pt x="9359" y="1387"/>
                  <a:pt x="9359" y="1387"/>
                  <a:pt x="9359" y="1399"/>
                </a:cubicBezTo>
                <a:lnTo>
                  <a:pt x="9347" y="1399"/>
                </a:lnTo>
                <a:cubicBezTo>
                  <a:pt x="9347" y="1387"/>
                  <a:pt x="9359" y="1387"/>
                  <a:pt x="9359" y="1387"/>
                </a:cubicBezTo>
                <a:close/>
                <a:moveTo>
                  <a:pt x="3870" y="1518"/>
                </a:moveTo>
                <a:cubicBezTo>
                  <a:pt x="3882" y="1530"/>
                  <a:pt x="3882" y="1530"/>
                  <a:pt x="3882" y="1530"/>
                </a:cubicBezTo>
                <a:lnTo>
                  <a:pt x="3870" y="1530"/>
                </a:lnTo>
                <a:cubicBezTo>
                  <a:pt x="3870" y="1530"/>
                  <a:pt x="3870" y="1530"/>
                  <a:pt x="3870" y="1518"/>
                </a:cubicBezTo>
                <a:close/>
                <a:moveTo>
                  <a:pt x="13800" y="1851"/>
                </a:moveTo>
                <a:cubicBezTo>
                  <a:pt x="13800" y="1863"/>
                  <a:pt x="13788" y="1863"/>
                  <a:pt x="13788" y="1863"/>
                </a:cubicBezTo>
                <a:cubicBezTo>
                  <a:pt x="13788" y="1863"/>
                  <a:pt x="13788" y="1863"/>
                  <a:pt x="13776" y="1851"/>
                </a:cubicBezTo>
                <a:close/>
                <a:moveTo>
                  <a:pt x="5489" y="1863"/>
                </a:moveTo>
                <a:cubicBezTo>
                  <a:pt x="5489" y="1875"/>
                  <a:pt x="5489" y="1875"/>
                  <a:pt x="5489" y="1875"/>
                </a:cubicBezTo>
                <a:cubicBezTo>
                  <a:pt x="5489" y="1875"/>
                  <a:pt x="5486" y="1872"/>
                  <a:pt x="5482" y="1871"/>
                </a:cubicBezTo>
                <a:lnTo>
                  <a:pt x="5482" y="1871"/>
                </a:lnTo>
                <a:cubicBezTo>
                  <a:pt x="5484" y="1869"/>
                  <a:pt x="5486" y="1866"/>
                  <a:pt x="5489" y="1863"/>
                </a:cubicBezTo>
                <a:close/>
                <a:moveTo>
                  <a:pt x="8180" y="1875"/>
                </a:moveTo>
                <a:cubicBezTo>
                  <a:pt x="8180" y="1887"/>
                  <a:pt x="8180" y="1887"/>
                  <a:pt x="8180" y="1887"/>
                </a:cubicBezTo>
                <a:cubicBezTo>
                  <a:pt x="8180" y="1887"/>
                  <a:pt x="8168" y="1887"/>
                  <a:pt x="8168" y="1875"/>
                </a:cubicBezTo>
                <a:close/>
                <a:moveTo>
                  <a:pt x="155" y="2054"/>
                </a:moveTo>
                <a:cubicBezTo>
                  <a:pt x="167" y="2078"/>
                  <a:pt x="167" y="2089"/>
                  <a:pt x="179" y="2101"/>
                </a:cubicBezTo>
                <a:cubicBezTo>
                  <a:pt x="167" y="2113"/>
                  <a:pt x="144" y="2125"/>
                  <a:pt x="120" y="2149"/>
                </a:cubicBezTo>
                <a:cubicBezTo>
                  <a:pt x="132" y="2113"/>
                  <a:pt x="144" y="2089"/>
                  <a:pt x="155" y="2054"/>
                </a:cubicBezTo>
                <a:close/>
                <a:moveTo>
                  <a:pt x="1239" y="2173"/>
                </a:moveTo>
                <a:cubicBezTo>
                  <a:pt x="1239" y="2185"/>
                  <a:pt x="1239" y="2185"/>
                  <a:pt x="1239" y="2185"/>
                </a:cubicBezTo>
                <a:lnTo>
                  <a:pt x="1227" y="2185"/>
                </a:lnTo>
                <a:cubicBezTo>
                  <a:pt x="1239" y="2185"/>
                  <a:pt x="1239" y="2185"/>
                  <a:pt x="1239" y="2173"/>
                </a:cubicBezTo>
                <a:close/>
                <a:moveTo>
                  <a:pt x="2322" y="2256"/>
                </a:moveTo>
                <a:cubicBezTo>
                  <a:pt x="2322" y="2268"/>
                  <a:pt x="2322" y="2268"/>
                  <a:pt x="2311" y="2280"/>
                </a:cubicBezTo>
                <a:cubicBezTo>
                  <a:pt x="2322" y="2268"/>
                  <a:pt x="2322" y="2256"/>
                  <a:pt x="2322" y="2256"/>
                </a:cubicBezTo>
                <a:close/>
                <a:moveTo>
                  <a:pt x="4323" y="2363"/>
                </a:moveTo>
                <a:cubicBezTo>
                  <a:pt x="4311" y="2363"/>
                  <a:pt x="4311" y="2363"/>
                  <a:pt x="4311" y="2375"/>
                </a:cubicBezTo>
                <a:cubicBezTo>
                  <a:pt x="4311" y="2363"/>
                  <a:pt x="4299" y="2363"/>
                  <a:pt x="4299" y="2363"/>
                </a:cubicBezTo>
                <a:close/>
                <a:moveTo>
                  <a:pt x="2632" y="2387"/>
                </a:moveTo>
                <a:cubicBezTo>
                  <a:pt x="2632" y="2399"/>
                  <a:pt x="2632" y="2399"/>
                  <a:pt x="2632" y="2399"/>
                </a:cubicBezTo>
                <a:cubicBezTo>
                  <a:pt x="2620" y="2399"/>
                  <a:pt x="2620" y="2399"/>
                  <a:pt x="2620" y="2387"/>
                </a:cubicBezTo>
                <a:close/>
                <a:moveTo>
                  <a:pt x="12645" y="2411"/>
                </a:moveTo>
                <a:cubicBezTo>
                  <a:pt x="12645" y="2417"/>
                  <a:pt x="12642" y="2420"/>
                  <a:pt x="12638" y="2420"/>
                </a:cubicBezTo>
                <a:cubicBezTo>
                  <a:pt x="12633" y="2420"/>
                  <a:pt x="12627" y="2417"/>
                  <a:pt x="12621" y="2411"/>
                </a:cubicBezTo>
                <a:close/>
                <a:moveTo>
                  <a:pt x="3180" y="2518"/>
                </a:moveTo>
                <a:cubicBezTo>
                  <a:pt x="3180" y="2518"/>
                  <a:pt x="3180" y="2518"/>
                  <a:pt x="3180" y="2530"/>
                </a:cubicBezTo>
                <a:cubicBezTo>
                  <a:pt x="3180" y="2518"/>
                  <a:pt x="3168" y="2518"/>
                  <a:pt x="3168" y="2518"/>
                </a:cubicBezTo>
                <a:close/>
                <a:moveTo>
                  <a:pt x="4549" y="2530"/>
                </a:moveTo>
                <a:cubicBezTo>
                  <a:pt x="4561" y="2530"/>
                  <a:pt x="4561" y="2530"/>
                  <a:pt x="4573" y="2542"/>
                </a:cubicBezTo>
                <a:cubicBezTo>
                  <a:pt x="4561" y="2542"/>
                  <a:pt x="4561" y="2530"/>
                  <a:pt x="4549" y="2530"/>
                </a:cubicBezTo>
                <a:close/>
                <a:moveTo>
                  <a:pt x="6513" y="2530"/>
                </a:moveTo>
                <a:cubicBezTo>
                  <a:pt x="6513" y="2530"/>
                  <a:pt x="6513" y="2542"/>
                  <a:pt x="6513" y="2542"/>
                </a:cubicBezTo>
                <a:lnTo>
                  <a:pt x="6502" y="2542"/>
                </a:lnTo>
                <a:cubicBezTo>
                  <a:pt x="6502" y="2542"/>
                  <a:pt x="6502" y="2530"/>
                  <a:pt x="6513" y="2530"/>
                </a:cubicBezTo>
                <a:close/>
                <a:moveTo>
                  <a:pt x="3858" y="2613"/>
                </a:moveTo>
                <a:cubicBezTo>
                  <a:pt x="3846" y="2625"/>
                  <a:pt x="3835" y="2637"/>
                  <a:pt x="3835" y="2637"/>
                </a:cubicBezTo>
                <a:cubicBezTo>
                  <a:pt x="3835" y="2637"/>
                  <a:pt x="3835" y="2625"/>
                  <a:pt x="3823" y="2625"/>
                </a:cubicBezTo>
                <a:cubicBezTo>
                  <a:pt x="3834" y="2625"/>
                  <a:pt x="3846" y="2625"/>
                  <a:pt x="3858" y="2613"/>
                </a:cubicBezTo>
                <a:close/>
                <a:moveTo>
                  <a:pt x="11990" y="2816"/>
                </a:moveTo>
                <a:cubicBezTo>
                  <a:pt x="11978" y="2828"/>
                  <a:pt x="11978" y="2828"/>
                  <a:pt x="11966" y="2840"/>
                </a:cubicBezTo>
                <a:cubicBezTo>
                  <a:pt x="11966" y="2828"/>
                  <a:pt x="11966" y="2828"/>
                  <a:pt x="11966" y="2828"/>
                </a:cubicBezTo>
                <a:cubicBezTo>
                  <a:pt x="11966" y="2816"/>
                  <a:pt x="11978" y="2816"/>
                  <a:pt x="11990" y="2816"/>
                </a:cubicBezTo>
                <a:close/>
                <a:moveTo>
                  <a:pt x="2489" y="2851"/>
                </a:moveTo>
                <a:cubicBezTo>
                  <a:pt x="2489" y="2863"/>
                  <a:pt x="2501" y="2887"/>
                  <a:pt x="2513" y="2899"/>
                </a:cubicBezTo>
                <a:cubicBezTo>
                  <a:pt x="2501" y="2899"/>
                  <a:pt x="2489" y="2887"/>
                  <a:pt x="2489" y="2875"/>
                </a:cubicBezTo>
                <a:cubicBezTo>
                  <a:pt x="2489" y="2863"/>
                  <a:pt x="2489" y="2851"/>
                  <a:pt x="2477" y="2851"/>
                </a:cubicBezTo>
                <a:close/>
                <a:moveTo>
                  <a:pt x="501" y="2947"/>
                </a:moveTo>
                <a:cubicBezTo>
                  <a:pt x="513" y="2959"/>
                  <a:pt x="513" y="2959"/>
                  <a:pt x="513" y="2959"/>
                </a:cubicBezTo>
                <a:cubicBezTo>
                  <a:pt x="513" y="2959"/>
                  <a:pt x="513" y="2970"/>
                  <a:pt x="501" y="2970"/>
                </a:cubicBezTo>
                <a:cubicBezTo>
                  <a:pt x="501" y="2959"/>
                  <a:pt x="501" y="2959"/>
                  <a:pt x="501" y="2947"/>
                </a:cubicBezTo>
                <a:close/>
                <a:moveTo>
                  <a:pt x="13229" y="2959"/>
                </a:moveTo>
                <a:cubicBezTo>
                  <a:pt x="13229" y="2970"/>
                  <a:pt x="13229" y="2970"/>
                  <a:pt x="13229" y="2982"/>
                </a:cubicBezTo>
                <a:cubicBezTo>
                  <a:pt x="13217" y="2982"/>
                  <a:pt x="13205" y="2982"/>
                  <a:pt x="13193" y="2970"/>
                </a:cubicBezTo>
                <a:cubicBezTo>
                  <a:pt x="13205" y="2970"/>
                  <a:pt x="13217" y="2970"/>
                  <a:pt x="13229" y="2959"/>
                </a:cubicBezTo>
                <a:close/>
                <a:moveTo>
                  <a:pt x="9169" y="2982"/>
                </a:moveTo>
                <a:lnTo>
                  <a:pt x="9169" y="2982"/>
                </a:lnTo>
                <a:cubicBezTo>
                  <a:pt x="9169" y="2994"/>
                  <a:pt x="9180" y="2994"/>
                  <a:pt x="9192" y="3006"/>
                </a:cubicBezTo>
                <a:lnTo>
                  <a:pt x="9180" y="3006"/>
                </a:lnTo>
                <a:cubicBezTo>
                  <a:pt x="9169" y="2994"/>
                  <a:pt x="9169" y="2994"/>
                  <a:pt x="9169" y="2982"/>
                </a:cubicBezTo>
                <a:close/>
                <a:moveTo>
                  <a:pt x="13074" y="2970"/>
                </a:moveTo>
                <a:cubicBezTo>
                  <a:pt x="13074" y="2982"/>
                  <a:pt x="13086" y="2982"/>
                  <a:pt x="13098" y="2982"/>
                </a:cubicBezTo>
                <a:cubicBezTo>
                  <a:pt x="13086" y="2994"/>
                  <a:pt x="13086" y="3006"/>
                  <a:pt x="13086" y="3018"/>
                </a:cubicBezTo>
                <a:cubicBezTo>
                  <a:pt x="13074" y="2994"/>
                  <a:pt x="13074" y="2982"/>
                  <a:pt x="13074" y="2970"/>
                </a:cubicBezTo>
                <a:close/>
                <a:moveTo>
                  <a:pt x="3013" y="3221"/>
                </a:moveTo>
                <a:cubicBezTo>
                  <a:pt x="3013" y="3232"/>
                  <a:pt x="3001" y="3244"/>
                  <a:pt x="3001" y="3256"/>
                </a:cubicBezTo>
                <a:cubicBezTo>
                  <a:pt x="3001" y="3244"/>
                  <a:pt x="3001" y="3232"/>
                  <a:pt x="2989" y="3232"/>
                </a:cubicBezTo>
                <a:cubicBezTo>
                  <a:pt x="3001" y="3232"/>
                  <a:pt x="3013" y="3221"/>
                  <a:pt x="3013" y="3221"/>
                </a:cubicBezTo>
                <a:close/>
                <a:moveTo>
                  <a:pt x="7502" y="3328"/>
                </a:moveTo>
                <a:cubicBezTo>
                  <a:pt x="7502" y="3328"/>
                  <a:pt x="7502" y="3328"/>
                  <a:pt x="7490" y="3340"/>
                </a:cubicBezTo>
                <a:cubicBezTo>
                  <a:pt x="7502" y="3328"/>
                  <a:pt x="7490" y="3328"/>
                  <a:pt x="7502" y="3328"/>
                </a:cubicBezTo>
                <a:close/>
                <a:moveTo>
                  <a:pt x="2584" y="3494"/>
                </a:moveTo>
                <a:cubicBezTo>
                  <a:pt x="2584" y="3494"/>
                  <a:pt x="2584" y="3494"/>
                  <a:pt x="2596" y="3506"/>
                </a:cubicBezTo>
                <a:cubicBezTo>
                  <a:pt x="2584" y="3506"/>
                  <a:pt x="2584" y="3494"/>
                  <a:pt x="2584" y="3494"/>
                </a:cubicBezTo>
                <a:close/>
                <a:moveTo>
                  <a:pt x="6740" y="3518"/>
                </a:moveTo>
                <a:cubicBezTo>
                  <a:pt x="6740" y="3518"/>
                  <a:pt x="6740" y="3518"/>
                  <a:pt x="6752" y="3530"/>
                </a:cubicBezTo>
                <a:lnTo>
                  <a:pt x="6740" y="3530"/>
                </a:lnTo>
                <a:cubicBezTo>
                  <a:pt x="6740" y="3530"/>
                  <a:pt x="6740" y="3518"/>
                  <a:pt x="6740" y="3518"/>
                </a:cubicBezTo>
                <a:close/>
                <a:moveTo>
                  <a:pt x="3906" y="3518"/>
                </a:moveTo>
                <a:cubicBezTo>
                  <a:pt x="3906" y="3518"/>
                  <a:pt x="3918" y="3530"/>
                  <a:pt x="3918" y="3530"/>
                </a:cubicBezTo>
                <a:cubicBezTo>
                  <a:pt x="3918" y="3530"/>
                  <a:pt x="3918" y="3530"/>
                  <a:pt x="3918" y="3542"/>
                </a:cubicBezTo>
                <a:cubicBezTo>
                  <a:pt x="3918" y="3530"/>
                  <a:pt x="3906" y="3530"/>
                  <a:pt x="3906" y="3518"/>
                </a:cubicBezTo>
                <a:close/>
                <a:moveTo>
                  <a:pt x="4763" y="3602"/>
                </a:moveTo>
                <a:cubicBezTo>
                  <a:pt x="4751" y="3613"/>
                  <a:pt x="4751" y="3613"/>
                  <a:pt x="4751" y="3613"/>
                </a:cubicBezTo>
                <a:cubicBezTo>
                  <a:pt x="4751" y="3613"/>
                  <a:pt x="4751" y="3613"/>
                  <a:pt x="4751" y="3602"/>
                </a:cubicBezTo>
                <a:close/>
                <a:moveTo>
                  <a:pt x="11764" y="3697"/>
                </a:moveTo>
                <a:lnTo>
                  <a:pt x="11764" y="3697"/>
                </a:lnTo>
                <a:cubicBezTo>
                  <a:pt x="11755" y="3714"/>
                  <a:pt x="11747" y="3725"/>
                  <a:pt x="11733" y="3725"/>
                </a:cubicBezTo>
                <a:cubicBezTo>
                  <a:pt x="11728" y="3725"/>
                  <a:pt x="11723" y="3724"/>
                  <a:pt x="11716" y="3721"/>
                </a:cubicBezTo>
                <a:cubicBezTo>
                  <a:pt x="11705" y="3721"/>
                  <a:pt x="11705" y="3709"/>
                  <a:pt x="11705" y="3709"/>
                </a:cubicBezTo>
                <a:lnTo>
                  <a:pt x="11764" y="3697"/>
                </a:lnTo>
                <a:close/>
                <a:moveTo>
                  <a:pt x="9133" y="3768"/>
                </a:moveTo>
                <a:cubicBezTo>
                  <a:pt x="9133" y="3768"/>
                  <a:pt x="9133" y="3768"/>
                  <a:pt x="9145" y="3780"/>
                </a:cubicBezTo>
                <a:lnTo>
                  <a:pt x="9133" y="3780"/>
                </a:lnTo>
                <a:cubicBezTo>
                  <a:pt x="9133" y="3768"/>
                  <a:pt x="9133" y="3768"/>
                  <a:pt x="9133" y="3768"/>
                </a:cubicBezTo>
                <a:close/>
                <a:moveTo>
                  <a:pt x="12955" y="3756"/>
                </a:moveTo>
                <a:cubicBezTo>
                  <a:pt x="12955" y="3768"/>
                  <a:pt x="12967" y="3768"/>
                  <a:pt x="12967" y="3780"/>
                </a:cubicBezTo>
                <a:lnTo>
                  <a:pt x="12955" y="3780"/>
                </a:lnTo>
                <a:cubicBezTo>
                  <a:pt x="12955" y="3768"/>
                  <a:pt x="12955" y="3768"/>
                  <a:pt x="12955" y="3756"/>
                </a:cubicBezTo>
                <a:close/>
                <a:moveTo>
                  <a:pt x="1941" y="3947"/>
                </a:moveTo>
                <a:cubicBezTo>
                  <a:pt x="1953" y="3947"/>
                  <a:pt x="1953" y="3947"/>
                  <a:pt x="1965" y="3959"/>
                </a:cubicBezTo>
                <a:lnTo>
                  <a:pt x="1930" y="3959"/>
                </a:lnTo>
                <a:cubicBezTo>
                  <a:pt x="1941" y="3947"/>
                  <a:pt x="1941" y="3947"/>
                  <a:pt x="1941" y="3947"/>
                </a:cubicBezTo>
                <a:close/>
                <a:moveTo>
                  <a:pt x="1977" y="4042"/>
                </a:moveTo>
                <a:cubicBezTo>
                  <a:pt x="1977" y="4042"/>
                  <a:pt x="1977" y="4054"/>
                  <a:pt x="1977" y="4054"/>
                </a:cubicBezTo>
                <a:lnTo>
                  <a:pt x="1965" y="4054"/>
                </a:lnTo>
                <a:cubicBezTo>
                  <a:pt x="1965" y="4054"/>
                  <a:pt x="1977" y="4042"/>
                  <a:pt x="1977" y="4042"/>
                </a:cubicBezTo>
                <a:close/>
                <a:moveTo>
                  <a:pt x="11514" y="4054"/>
                </a:moveTo>
                <a:cubicBezTo>
                  <a:pt x="11490" y="4090"/>
                  <a:pt x="11478" y="4102"/>
                  <a:pt x="11466" y="4113"/>
                </a:cubicBezTo>
                <a:cubicBezTo>
                  <a:pt x="11455" y="4102"/>
                  <a:pt x="11466" y="4078"/>
                  <a:pt x="11478" y="4066"/>
                </a:cubicBezTo>
                <a:cubicBezTo>
                  <a:pt x="11502" y="4054"/>
                  <a:pt x="11502" y="4054"/>
                  <a:pt x="11514" y="4054"/>
                </a:cubicBezTo>
                <a:close/>
                <a:moveTo>
                  <a:pt x="8994" y="4088"/>
                </a:moveTo>
                <a:cubicBezTo>
                  <a:pt x="8998" y="4088"/>
                  <a:pt x="9002" y="4095"/>
                  <a:pt x="9002" y="4102"/>
                </a:cubicBezTo>
                <a:cubicBezTo>
                  <a:pt x="9002" y="4102"/>
                  <a:pt x="8990" y="4113"/>
                  <a:pt x="8978" y="4125"/>
                </a:cubicBezTo>
                <a:cubicBezTo>
                  <a:pt x="8954" y="4137"/>
                  <a:pt x="8930" y="4173"/>
                  <a:pt x="8907" y="4173"/>
                </a:cubicBezTo>
                <a:cubicBezTo>
                  <a:pt x="8942" y="4149"/>
                  <a:pt x="8966" y="4137"/>
                  <a:pt x="8990" y="4102"/>
                </a:cubicBezTo>
                <a:cubicBezTo>
                  <a:pt x="8990" y="4092"/>
                  <a:pt x="8992" y="4088"/>
                  <a:pt x="8994" y="4088"/>
                </a:cubicBezTo>
                <a:close/>
                <a:moveTo>
                  <a:pt x="3906" y="4173"/>
                </a:moveTo>
                <a:cubicBezTo>
                  <a:pt x="3894" y="4185"/>
                  <a:pt x="3894" y="4185"/>
                  <a:pt x="3894" y="4185"/>
                </a:cubicBezTo>
                <a:cubicBezTo>
                  <a:pt x="3894" y="4185"/>
                  <a:pt x="3894" y="4185"/>
                  <a:pt x="3894" y="4173"/>
                </a:cubicBezTo>
                <a:close/>
                <a:moveTo>
                  <a:pt x="10228" y="4209"/>
                </a:moveTo>
                <a:cubicBezTo>
                  <a:pt x="10228" y="4209"/>
                  <a:pt x="10216" y="4209"/>
                  <a:pt x="10216" y="4221"/>
                </a:cubicBezTo>
                <a:cubicBezTo>
                  <a:pt x="10216" y="4221"/>
                  <a:pt x="10216" y="4221"/>
                  <a:pt x="10216" y="4209"/>
                </a:cubicBezTo>
                <a:close/>
                <a:moveTo>
                  <a:pt x="4418" y="4340"/>
                </a:moveTo>
                <a:cubicBezTo>
                  <a:pt x="4412" y="4346"/>
                  <a:pt x="4406" y="4349"/>
                  <a:pt x="4400" y="4349"/>
                </a:cubicBezTo>
                <a:cubicBezTo>
                  <a:pt x="4394" y="4349"/>
                  <a:pt x="4388" y="4346"/>
                  <a:pt x="4382" y="4340"/>
                </a:cubicBezTo>
                <a:close/>
                <a:moveTo>
                  <a:pt x="11097" y="4340"/>
                </a:moveTo>
                <a:cubicBezTo>
                  <a:pt x="11121" y="4352"/>
                  <a:pt x="11133" y="4364"/>
                  <a:pt x="11145" y="4364"/>
                </a:cubicBezTo>
                <a:cubicBezTo>
                  <a:pt x="11132" y="4368"/>
                  <a:pt x="11120" y="4371"/>
                  <a:pt x="11112" y="4371"/>
                </a:cubicBezTo>
                <a:cubicBezTo>
                  <a:pt x="11097" y="4371"/>
                  <a:pt x="11090" y="4362"/>
                  <a:pt x="11097" y="4340"/>
                </a:cubicBezTo>
                <a:close/>
                <a:moveTo>
                  <a:pt x="11097" y="4435"/>
                </a:moveTo>
                <a:cubicBezTo>
                  <a:pt x="11085" y="4447"/>
                  <a:pt x="11085" y="4447"/>
                  <a:pt x="11085" y="4459"/>
                </a:cubicBezTo>
                <a:cubicBezTo>
                  <a:pt x="11085" y="4447"/>
                  <a:pt x="11074" y="4447"/>
                  <a:pt x="11085" y="4435"/>
                </a:cubicBezTo>
                <a:close/>
                <a:moveTo>
                  <a:pt x="3977" y="4518"/>
                </a:moveTo>
                <a:cubicBezTo>
                  <a:pt x="3965" y="4530"/>
                  <a:pt x="3954" y="4530"/>
                  <a:pt x="3942" y="4530"/>
                </a:cubicBezTo>
                <a:cubicBezTo>
                  <a:pt x="3954" y="4518"/>
                  <a:pt x="3965" y="4518"/>
                  <a:pt x="3977" y="4518"/>
                </a:cubicBezTo>
                <a:close/>
                <a:moveTo>
                  <a:pt x="1846" y="4578"/>
                </a:moveTo>
                <a:cubicBezTo>
                  <a:pt x="1846" y="4590"/>
                  <a:pt x="1846" y="4590"/>
                  <a:pt x="1834" y="4602"/>
                </a:cubicBezTo>
                <a:cubicBezTo>
                  <a:pt x="1834" y="4590"/>
                  <a:pt x="1834" y="4590"/>
                  <a:pt x="1834" y="4578"/>
                </a:cubicBezTo>
                <a:close/>
                <a:moveTo>
                  <a:pt x="3846" y="4590"/>
                </a:moveTo>
                <a:cubicBezTo>
                  <a:pt x="3846" y="4602"/>
                  <a:pt x="3835" y="4602"/>
                  <a:pt x="3823" y="4614"/>
                </a:cubicBezTo>
                <a:cubicBezTo>
                  <a:pt x="3835" y="4602"/>
                  <a:pt x="3835" y="4590"/>
                  <a:pt x="3835" y="4590"/>
                </a:cubicBezTo>
                <a:close/>
                <a:moveTo>
                  <a:pt x="6871" y="4709"/>
                </a:moveTo>
                <a:cubicBezTo>
                  <a:pt x="6883" y="4721"/>
                  <a:pt x="6883" y="4721"/>
                  <a:pt x="6883" y="4721"/>
                </a:cubicBezTo>
                <a:lnTo>
                  <a:pt x="6871" y="4721"/>
                </a:lnTo>
                <a:cubicBezTo>
                  <a:pt x="6871" y="4721"/>
                  <a:pt x="6871" y="4721"/>
                  <a:pt x="6871" y="4709"/>
                </a:cubicBezTo>
                <a:close/>
                <a:moveTo>
                  <a:pt x="9692" y="4756"/>
                </a:moveTo>
                <a:cubicBezTo>
                  <a:pt x="9684" y="4756"/>
                  <a:pt x="9671" y="4762"/>
                  <a:pt x="9660" y="4762"/>
                </a:cubicBezTo>
                <a:cubicBezTo>
                  <a:pt x="9654" y="4762"/>
                  <a:pt x="9649" y="4760"/>
                  <a:pt x="9645" y="4756"/>
                </a:cubicBezTo>
                <a:close/>
                <a:moveTo>
                  <a:pt x="9347" y="4768"/>
                </a:moveTo>
                <a:cubicBezTo>
                  <a:pt x="9347" y="4780"/>
                  <a:pt x="9347" y="4780"/>
                  <a:pt x="9347" y="4792"/>
                </a:cubicBezTo>
                <a:cubicBezTo>
                  <a:pt x="9335" y="4792"/>
                  <a:pt x="9335" y="4792"/>
                  <a:pt x="9323" y="4780"/>
                </a:cubicBezTo>
                <a:cubicBezTo>
                  <a:pt x="9335" y="4780"/>
                  <a:pt x="9335" y="4780"/>
                  <a:pt x="9347" y="4768"/>
                </a:cubicBezTo>
                <a:close/>
                <a:moveTo>
                  <a:pt x="9621" y="4828"/>
                </a:moveTo>
                <a:cubicBezTo>
                  <a:pt x="9621" y="4828"/>
                  <a:pt x="9621" y="4840"/>
                  <a:pt x="9621" y="4840"/>
                </a:cubicBezTo>
                <a:lnTo>
                  <a:pt x="9597" y="4840"/>
                </a:lnTo>
                <a:cubicBezTo>
                  <a:pt x="9609" y="4840"/>
                  <a:pt x="9621" y="4828"/>
                  <a:pt x="9621" y="4828"/>
                </a:cubicBezTo>
                <a:close/>
                <a:moveTo>
                  <a:pt x="4608" y="5066"/>
                </a:moveTo>
                <a:cubicBezTo>
                  <a:pt x="4608" y="5078"/>
                  <a:pt x="4608" y="5078"/>
                  <a:pt x="4608" y="5090"/>
                </a:cubicBezTo>
                <a:cubicBezTo>
                  <a:pt x="4597" y="5078"/>
                  <a:pt x="4597" y="5078"/>
                  <a:pt x="4585" y="5066"/>
                </a:cubicBezTo>
                <a:close/>
                <a:moveTo>
                  <a:pt x="3120" y="5221"/>
                </a:moveTo>
                <a:cubicBezTo>
                  <a:pt x="3120" y="5233"/>
                  <a:pt x="3120" y="5233"/>
                  <a:pt x="3108" y="5233"/>
                </a:cubicBezTo>
                <a:cubicBezTo>
                  <a:pt x="3120" y="5221"/>
                  <a:pt x="3120" y="5221"/>
                  <a:pt x="3120" y="5221"/>
                </a:cubicBezTo>
                <a:close/>
                <a:moveTo>
                  <a:pt x="10264" y="5209"/>
                </a:moveTo>
                <a:cubicBezTo>
                  <a:pt x="10252" y="5221"/>
                  <a:pt x="10228" y="5221"/>
                  <a:pt x="10216" y="5233"/>
                </a:cubicBezTo>
                <a:cubicBezTo>
                  <a:pt x="10216" y="5233"/>
                  <a:pt x="10216" y="5233"/>
                  <a:pt x="10216" y="5221"/>
                </a:cubicBezTo>
                <a:cubicBezTo>
                  <a:pt x="10216" y="5209"/>
                  <a:pt x="10240" y="5209"/>
                  <a:pt x="10252" y="5209"/>
                </a:cubicBezTo>
                <a:close/>
                <a:moveTo>
                  <a:pt x="6597" y="5483"/>
                </a:moveTo>
                <a:cubicBezTo>
                  <a:pt x="6597" y="5483"/>
                  <a:pt x="6609" y="5495"/>
                  <a:pt x="6621" y="5495"/>
                </a:cubicBezTo>
                <a:cubicBezTo>
                  <a:pt x="6621" y="5495"/>
                  <a:pt x="6621" y="5495"/>
                  <a:pt x="6621" y="5507"/>
                </a:cubicBezTo>
                <a:cubicBezTo>
                  <a:pt x="6609" y="5507"/>
                  <a:pt x="6597" y="5495"/>
                  <a:pt x="6585" y="5483"/>
                </a:cubicBezTo>
                <a:close/>
                <a:moveTo>
                  <a:pt x="9216" y="5471"/>
                </a:moveTo>
                <a:cubicBezTo>
                  <a:pt x="9216" y="5483"/>
                  <a:pt x="9228" y="5495"/>
                  <a:pt x="9228" y="5518"/>
                </a:cubicBezTo>
                <a:cubicBezTo>
                  <a:pt x="9204" y="5507"/>
                  <a:pt x="9192" y="5495"/>
                  <a:pt x="9216" y="5471"/>
                </a:cubicBezTo>
                <a:close/>
                <a:moveTo>
                  <a:pt x="7383" y="5483"/>
                </a:moveTo>
                <a:cubicBezTo>
                  <a:pt x="7394" y="5507"/>
                  <a:pt x="7406" y="5518"/>
                  <a:pt x="7430" y="5542"/>
                </a:cubicBezTo>
                <a:cubicBezTo>
                  <a:pt x="7394" y="5530"/>
                  <a:pt x="7359" y="5530"/>
                  <a:pt x="7323" y="5530"/>
                </a:cubicBezTo>
                <a:cubicBezTo>
                  <a:pt x="7335" y="5518"/>
                  <a:pt x="7359" y="5507"/>
                  <a:pt x="7383" y="5483"/>
                </a:cubicBezTo>
                <a:close/>
                <a:moveTo>
                  <a:pt x="6668" y="5578"/>
                </a:moveTo>
                <a:cubicBezTo>
                  <a:pt x="6668" y="5590"/>
                  <a:pt x="6668" y="5590"/>
                  <a:pt x="6680" y="5590"/>
                </a:cubicBezTo>
                <a:lnTo>
                  <a:pt x="6668" y="5590"/>
                </a:lnTo>
                <a:cubicBezTo>
                  <a:pt x="6668" y="5590"/>
                  <a:pt x="6668" y="5578"/>
                  <a:pt x="6668" y="5578"/>
                </a:cubicBezTo>
                <a:close/>
                <a:moveTo>
                  <a:pt x="3799" y="5709"/>
                </a:moveTo>
                <a:cubicBezTo>
                  <a:pt x="3799" y="5721"/>
                  <a:pt x="3799" y="5721"/>
                  <a:pt x="3787" y="5733"/>
                </a:cubicBezTo>
                <a:cubicBezTo>
                  <a:pt x="3787" y="5721"/>
                  <a:pt x="3799" y="5721"/>
                  <a:pt x="3799" y="5709"/>
                </a:cubicBezTo>
                <a:close/>
                <a:moveTo>
                  <a:pt x="2025" y="5721"/>
                </a:moveTo>
                <a:cubicBezTo>
                  <a:pt x="2025" y="5733"/>
                  <a:pt x="2037" y="5733"/>
                  <a:pt x="2025" y="5745"/>
                </a:cubicBezTo>
                <a:cubicBezTo>
                  <a:pt x="2025" y="5733"/>
                  <a:pt x="2025" y="5733"/>
                  <a:pt x="2025" y="5721"/>
                </a:cubicBezTo>
                <a:close/>
                <a:moveTo>
                  <a:pt x="12419" y="5757"/>
                </a:moveTo>
                <a:cubicBezTo>
                  <a:pt x="12419" y="5768"/>
                  <a:pt x="12419" y="5768"/>
                  <a:pt x="12407" y="5768"/>
                </a:cubicBezTo>
                <a:lnTo>
                  <a:pt x="12419" y="5757"/>
                </a:lnTo>
                <a:close/>
                <a:moveTo>
                  <a:pt x="6680" y="5768"/>
                </a:moveTo>
                <a:cubicBezTo>
                  <a:pt x="6668" y="5768"/>
                  <a:pt x="6668" y="5768"/>
                  <a:pt x="6668" y="5780"/>
                </a:cubicBezTo>
                <a:cubicBezTo>
                  <a:pt x="6668" y="5768"/>
                  <a:pt x="6668" y="5768"/>
                  <a:pt x="6668" y="5768"/>
                </a:cubicBezTo>
                <a:close/>
                <a:moveTo>
                  <a:pt x="8788" y="5828"/>
                </a:moveTo>
                <a:cubicBezTo>
                  <a:pt x="8776" y="5840"/>
                  <a:pt x="8776" y="5840"/>
                  <a:pt x="8776" y="5840"/>
                </a:cubicBezTo>
                <a:cubicBezTo>
                  <a:pt x="8776" y="5840"/>
                  <a:pt x="8776" y="5828"/>
                  <a:pt x="8776" y="5828"/>
                </a:cubicBezTo>
                <a:close/>
                <a:moveTo>
                  <a:pt x="12181" y="5899"/>
                </a:moveTo>
                <a:cubicBezTo>
                  <a:pt x="12169" y="5911"/>
                  <a:pt x="12169" y="5911"/>
                  <a:pt x="12169" y="5911"/>
                </a:cubicBezTo>
                <a:cubicBezTo>
                  <a:pt x="12169" y="5899"/>
                  <a:pt x="12169" y="5899"/>
                  <a:pt x="12169" y="5899"/>
                </a:cubicBezTo>
                <a:close/>
                <a:moveTo>
                  <a:pt x="3965" y="5959"/>
                </a:moveTo>
                <a:cubicBezTo>
                  <a:pt x="3977" y="5971"/>
                  <a:pt x="3965" y="5971"/>
                  <a:pt x="3965" y="5983"/>
                </a:cubicBezTo>
                <a:cubicBezTo>
                  <a:pt x="3965" y="5971"/>
                  <a:pt x="3965" y="5959"/>
                  <a:pt x="3965" y="5959"/>
                </a:cubicBezTo>
                <a:close/>
                <a:moveTo>
                  <a:pt x="3215" y="5971"/>
                </a:moveTo>
                <a:cubicBezTo>
                  <a:pt x="3215" y="5971"/>
                  <a:pt x="3227" y="5983"/>
                  <a:pt x="3227" y="5983"/>
                </a:cubicBezTo>
                <a:cubicBezTo>
                  <a:pt x="3227" y="5983"/>
                  <a:pt x="3215" y="5983"/>
                  <a:pt x="3215" y="5995"/>
                </a:cubicBezTo>
                <a:cubicBezTo>
                  <a:pt x="3215" y="5983"/>
                  <a:pt x="3215" y="5983"/>
                  <a:pt x="3215" y="5971"/>
                </a:cubicBezTo>
                <a:close/>
                <a:moveTo>
                  <a:pt x="12788" y="6054"/>
                </a:moveTo>
                <a:cubicBezTo>
                  <a:pt x="12800" y="6054"/>
                  <a:pt x="12800" y="6066"/>
                  <a:pt x="12800" y="6066"/>
                </a:cubicBezTo>
                <a:cubicBezTo>
                  <a:pt x="12788" y="6066"/>
                  <a:pt x="12788" y="6054"/>
                  <a:pt x="12776" y="6054"/>
                </a:cubicBezTo>
                <a:close/>
                <a:moveTo>
                  <a:pt x="3727" y="6185"/>
                </a:moveTo>
                <a:lnTo>
                  <a:pt x="3727" y="6185"/>
                </a:lnTo>
                <a:cubicBezTo>
                  <a:pt x="3739" y="6197"/>
                  <a:pt x="3751" y="6197"/>
                  <a:pt x="3751" y="6197"/>
                </a:cubicBezTo>
                <a:cubicBezTo>
                  <a:pt x="3739" y="6197"/>
                  <a:pt x="3739" y="6197"/>
                  <a:pt x="3727" y="6185"/>
                </a:cubicBezTo>
                <a:close/>
                <a:moveTo>
                  <a:pt x="8454" y="6376"/>
                </a:moveTo>
                <a:cubicBezTo>
                  <a:pt x="8454" y="6376"/>
                  <a:pt x="8454" y="6376"/>
                  <a:pt x="8466" y="6388"/>
                </a:cubicBezTo>
                <a:lnTo>
                  <a:pt x="8454" y="6388"/>
                </a:lnTo>
                <a:cubicBezTo>
                  <a:pt x="8454" y="6388"/>
                  <a:pt x="8454" y="6376"/>
                  <a:pt x="8454" y="6376"/>
                </a:cubicBezTo>
                <a:close/>
                <a:moveTo>
                  <a:pt x="8907" y="6399"/>
                </a:moveTo>
                <a:cubicBezTo>
                  <a:pt x="8913" y="6405"/>
                  <a:pt x="8915" y="6408"/>
                  <a:pt x="8918" y="6411"/>
                </a:cubicBezTo>
                <a:cubicBezTo>
                  <a:pt x="8907" y="6411"/>
                  <a:pt x="8918" y="6411"/>
                  <a:pt x="8907" y="6399"/>
                </a:cubicBezTo>
                <a:close/>
                <a:moveTo>
                  <a:pt x="8918" y="6411"/>
                </a:moveTo>
                <a:cubicBezTo>
                  <a:pt x="8921" y="6414"/>
                  <a:pt x="8924" y="6417"/>
                  <a:pt x="8930" y="6423"/>
                </a:cubicBezTo>
                <a:cubicBezTo>
                  <a:pt x="8918" y="6423"/>
                  <a:pt x="8918" y="6423"/>
                  <a:pt x="8918" y="6411"/>
                </a:cubicBezTo>
                <a:close/>
                <a:moveTo>
                  <a:pt x="12705" y="6495"/>
                </a:moveTo>
                <a:cubicBezTo>
                  <a:pt x="12705" y="6495"/>
                  <a:pt x="12705" y="6507"/>
                  <a:pt x="12693" y="6507"/>
                </a:cubicBezTo>
                <a:cubicBezTo>
                  <a:pt x="12693" y="6507"/>
                  <a:pt x="12693" y="6507"/>
                  <a:pt x="12693" y="6495"/>
                </a:cubicBezTo>
                <a:close/>
                <a:moveTo>
                  <a:pt x="7418" y="6614"/>
                </a:moveTo>
                <a:cubicBezTo>
                  <a:pt x="7406" y="6614"/>
                  <a:pt x="7406" y="6626"/>
                  <a:pt x="7406" y="6626"/>
                </a:cubicBezTo>
                <a:cubicBezTo>
                  <a:pt x="7406" y="6630"/>
                  <a:pt x="7406" y="6631"/>
                  <a:pt x="7406" y="6631"/>
                </a:cubicBezTo>
                <a:cubicBezTo>
                  <a:pt x="7405" y="6631"/>
                  <a:pt x="7402" y="6626"/>
                  <a:pt x="7394" y="6626"/>
                </a:cubicBezTo>
                <a:cubicBezTo>
                  <a:pt x="7394" y="6614"/>
                  <a:pt x="7406" y="6614"/>
                  <a:pt x="7418" y="6614"/>
                </a:cubicBezTo>
                <a:close/>
                <a:moveTo>
                  <a:pt x="11752" y="6626"/>
                </a:moveTo>
                <a:cubicBezTo>
                  <a:pt x="11764" y="6638"/>
                  <a:pt x="11764" y="6638"/>
                  <a:pt x="11764" y="6638"/>
                </a:cubicBezTo>
                <a:lnTo>
                  <a:pt x="11752" y="6638"/>
                </a:lnTo>
                <a:cubicBezTo>
                  <a:pt x="11752" y="6638"/>
                  <a:pt x="11752" y="6638"/>
                  <a:pt x="11752" y="6626"/>
                </a:cubicBezTo>
                <a:close/>
                <a:moveTo>
                  <a:pt x="4870" y="6650"/>
                </a:moveTo>
                <a:lnTo>
                  <a:pt x="4870" y="6661"/>
                </a:lnTo>
                <a:cubicBezTo>
                  <a:pt x="4858" y="6661"/>
                  <a:pt x="4858" y="6661"/>
                  <a:pt x="4858" y="6650"/>
                </a:cubicBezTo>
                <a:close/>
                <a:moveTo>
                  <a:pt x="8276" y="6709"/>
                </a:moveTo>
                <a:cubicBezTo>
                  <a:pt x="8276" y="6721"/>
                  <a:pt x="8276" y="6721"/>
                  <a:pt x="8264" y="6721"/>
                </a:cubicBezTo>
                <a:cubicBezTo>
                  <a:pt x="8275" y="6721"/>
                  <a:pt x="8276" y="6709"/>
                  <a:pt x="8276" y="6709"/>
                </a:cubicBezTo>
                <a:close/>
                <a:moveTo>
                  <a:pt x="2775" y="6757"/>
                </a:moveTo>
                <a:cubicBezTo>
                  <a:pt x="2775" y="6757"/>
                  <a:pt x="2770" y="6762"/>
                  <a:pt x="2766" y="6762"/>
                </a:cubicBezTo>
                <a:cubicBezTo>
                  <a:pt x="2764" y="6762"/>
                  <a:pt x="2763" y="6761"/>
                  <a:pt x="2763" y="6757"/>
                </a:cubicBezTo>
                <a:close/>
                <a:moveTo>
                  <a:pt x="2096" y="6769"/>
                </a:moveTo>
                <a:cubicBezTo>
                  <a:pt x="2108" y="6769"/>
                  <a:pt x="2108" y="6769"/>
                  <a:pt x="2120" y="6780"/>
                </a:cubicBezTo>
                <a:lnTo>
                  <a:pt x="2108" y="6780"/>
                </a:lnTo>
                <a:cubicBezTo>
                  <a:pt x="2108" y="6780"/>
                  <a:pt x="2096" y="6769"/>
                  <a:pt x="2096" y="6769"/>
                </a:cubicBezTo>
                <a:close/>
                <a:moveTo>
                  <a:pt x="4346" y="6947"/>
                </a:moveTo>
                <a:cubicBezTo>
                  <a:pt x="4346" y="6947"/>
                  <a:pt x="4346" y="6947"/>
                  <a:pt x="4346" y="6959"/>
                </a:cubicBezTo>
                <a:lnTo>
                  <a:pt x="4335" y="6959"/>
                </a:lnTo>
                <a:cubicBezTo>
                  <a:pt x="4346" y="6947"/>
                  <a:pt x="4346" y="6947"/>
                  <a:pt x="4346" y="6947"/>
                </a:cubicBezTo>
                <a:close/>
                <a:moveTo>
                  <a:pt x="12395" y="7102"/>
                </a:moveTo>
                <a:cubicBezTo>
                  <a:pt x="12395" y="7102"/>
                  <a:pt x="12395" y="7102"/>
                  <a:pt x="12395" y="7114"/>
                </a:cubicBezTo>
                <a:cubicBezTo>
                  <a:pt x="12395" y="7102"/>
                  <a:pt x="12395" y="7102"/>
                  <a:pt x="12383" y="7102"/>
                </a:cubicBezTo>
                <a:close/>
                <a:moveTo>
                  <a:pt x="7418" y="7150"/>
                </a:moveTo>
                <a:cubicBezTo>
                  <a:pt x="7418" y="7161"/>
                  <a:pt x="7418" y="7161"/>
                  <a:pt x="7418" y="7173"/>
                </a:cubicBezTo>
                <a:cubicBezTo>
                  <a:pt x="7406" y="7161"/>
                  <a:pt x="7418" y="7161"/>
                  <a:pt x="7418" y="7150"/>
                </a:cubicBezTo>
                <a:close/>
                <a:moveTo>
                  <a:pt x="2072" y="7304"/>
                </a:moveTo>
                <a:cubicBezTo>
                  <a:pt x="2072" y="7328"/>
                  <a:pt x="2072" y="7340"/>
                  <a:pt x="2072" y="7364"/>
                </a:cubicBezTo>
                <a:cubicBezTo>
                  <a:pt x="2072" y="7364"/>
                  <a:pt x="2060" y="7364"/>
                  <a:pt x="2060" y="7352"/>
                </a:cubicBezTo>
                <a:cubicBezTo>
                  <a:pt x="2060" y="7340"/>
                  <a:pt x="2072" y="7328"/>
                  <a:pt x="2072" y="7304"/>
                </a:cubicBezTo>
                <a:close/>
                <a:moveTo>
                  <a:pt x="4644" y="7340"/>
                </a:moveTo>
                <a:cubicBezTo>
                  <a:pt x="4644" y="7340"/>
                  <a:pt x="4644" y="7352"/>
                  <a:pt x="4656" y="7352"/>
                </a:cubicBezTo>
                <a:cubicBezTo>
                  <a:pt x="4656" y="7352"/>
                  <a:pt x="4656" y="7352"/>
                  <a:pt x="4656" y="7364"/>
                </a:cubicBezTo>
                <a:cubicBezTo>
                  <a:pt x="4644" y="7352"/>
                  <a:pt x="4644" y="7352"/>
                  <a:pt x="4644" y="7340"/>
                </a:cubicBezTo>
                <a:close/>
                <a:moveTo>
                  <a:pt x="7597" y="7971"/>
                </a:moveTo>
                <a:cubicBezTo>
                  <a:pt x="7585" y="7971"/>
                  <a:pt x="7585" y="7983"/>
                  <a:pt x="7573" y="7995"/>
                </a:cubicBezTo>
                <a:cubicBezTo>
                  <a:pt x="7573" y="7971"/>
                  <a:pt x="7573" y="7971"/>
                  <a:pt x="7597" y="7971"/>
                </a:cubicBezTo>
                <a:close/>
                <a:moveTo>
                  <a:pt x="10097" y="8054"/>
                </a:moveTo>
                <a:lnTo>
                  <a:pt x="10097" y="8066"/>
                </a:lnTo>
                <a:lnTo>
                  <a:pt x="10073" y="8066"/>
                </a:lnTo>
                <a:cubicBezTo>
                  <a:pt x="10085" y="8066"/>
                  <a:pt x="10085" y="8066"/>
                  <a:pt x="10097" y="8054"/>
                </a:cubicBezTo>
                <a:close/>
                <a:moveTo>
                  <a:pt x="8287" y="8173"/>
                </a:moveTo>
                <a:cubicBezTo>
                  <a:pt x="8287" y="8173"/>
                  <a:pt x="8287" y="8174"/>
                  <a:pt x="8276" y="8185"/>
                </a:cubicBezTo>
                <a:cubicBezTo>
                  <a:pt x="8276" y="8174"/>
                  <a:pt x="8287" y="8173"/>
                  <a:pt x="8287" y="8173"/>
                </a:cubicBezTo>
                <a:close/>
                <a:moveTo>
                  <a:pt x="10002" y="8316"/>
                </a:moveTo>
                <a:cubicBezTo>
                  <a:pt x="10002" y="8316"/>
                  <a:pt x="10014" y="8316"/>
                  <a:pt x="10014" y="8328"/>
                </a:cubicBezTo>
                <a:cubicBezTo>
                  <a:pt x="10014" y="8328"/>
                  <a:pt x="10002" y="8328"/>
                  <a:pt x="10002" y="8316"/>
                </a:cubicBezTo>
                <a:close/>
                <a:moveTo>
                  <a:pt x="5061" y="8459"/>
                </a:moveTo>
                <a:lnTo>
                  <a:pt x="5073" y="8471"/>
                </a:lnTo>
                <a:lnTo>
                  <a:pt x="5061" y="8471"/>
                </a:lnTo>
                <a:lnTo>
                  <a:pt x="5061" y="8459"/>
                </a:lnTo>
                <a:close/>
                <a:moveTo>
                  <a:pt x="7692" y="8721"/>
                </a:moveTo>
                <a:cubicBezTo>
                  <a:pt x="7692" y="8721"/>
                  <a:pt x="7692" y="8733"/>
                  <a:pt x="7692" y="8745"/>
                </a:cubicBezTo>
                <a:cubicBezTo>
                  <a:pt x="7680" y="8733"/>
                  <a:pt x="7680" y="8733"/>
                  <a:pt x="7692" y="8721"/>
                </a:cubicBezTo>
                <a:close/>
                <a:moveTo>
                  <a:pt x="10371" y="9031"/>
                </a:moveTo>
                <a:cubicBezTo>
                  <a:pt x="10383" y="9031"/>
                  <a:pt x="10395" y="9031"/>
                  <a:pt x="10407" y="9043"/>
                </a:cubicBezTo>
                <a:lnTo>
                  <a:pt x="10383" y="9043"/>
                </a:lnTo>
                <a:cubicBezTo>
                  <a:pt x="10371" y="9031"/>
                  <a:pt x="10371" y="9031"/>
                  <a:pt x="10371" y="9031"/>
                </a:cubicBezTo>
                <a:close/>
                <a:moveTo>
                  <a:pt x="7787" y="9090"/>
                </a:moveTo>
                <a:cubicBezTo>
                  <a:pt x="7799" y="9090"/>
                  <a:pt x="7799" y="9090"/>
                  <a:pt x="7799" y="9102"/>
                </a:cubicBezTo>
                <a:cubicBezTo>
                  <a:pt x="7799" y="9102"/>
                  <a:pt x="7799" y="9090"/>
                  <a:pt x="7787" y="9090"/>
                </a:cubicBezTo>
                <a:close/>
                <a:moveTo>
                  <a:pt x="8930" y="9257"/>
                </a:moveTo>
                <a:cubicBezTo>
                  <a:pt x="8930" y="9257"/>
                  <a:pt x="8930" y="9269"/>
                  <a:pt x="8930" y="9269"/>
                </a:cubicBezTo>
                <a:lnTo>
                  <a:pt x="8918" y="9269"/>
                </a:lnTo>
                <a:cubicBezTo>
                  <a:pt x="8918" y="9257"/>
                  <a:pt x="8918" y="9257"/>
                  <a:pt x="8930" y="9257"/>
                </a:cubicBezTo>
                <a:close/>
                <a:moveTo>
                  <a:pt x="8633" y="9293"/>
                </a:moveTo>
                <a:cubicBezTo>
                  <a:pt x="8633" y="9293"/>
                  <a:pt x="8633" y="9305"/>
                  <a:pt x="8645" y="9316"/>
                </a:cubicBezTo>
                <a:cubicBezTo>
                  <a:pt x="8633" y="9305"/>
                  <a:pt x="8633" y="9305"/>
                  <a:pt x="8621" y="9305"/>
                </a:cubicBezTo>
                <a:cubicBezTo>
                  <a:pt x="8621" y="9293"/>
                  <a:pt x="8633" y="9293"/>
                  <a:pt x="8633" y="9293"/>
                </a:cubicBezTo>
                <a:close/>
                <a:moveTo>
                  <a:pt x="9370" y="9385"/>
                </a:moveTo>
                <a:cubicBezTo>
                  <a:pt x="9374" y="9385"/>
                  <a:pt x="9378" y="9386"/>
                  <a:pt x="9383" y="9388"/>
                </a:cubicBezTo>
                <a:cubicBezTo>
                  <a:pt x="9383" y="9400"/>
                  <a:pt x="9383" y="9412"/>
                  <a:pt x="9383" y="9424"/>
                </a:cubicBezTo>
                <a:lnTo>
                  <a:pt x="9311" y="9424"/>
                </a:lnTo>
                <a:cubicBezTo>
                  <a:pt x="9311" y="9412"/>
                  <a:pt x="9311" y="9412"/>
                  <a:pt x="9335" y="9400"/>
                </a:cubicBezTo>
                <a:cubicBezTo>
                  <a:pt x="9345" y="9400"/>
                  <a:pt x="9354" y="9385"/>
                  <a:pt x="9370" y="9385"/>
                </a:cubicBezTo>
                <a:close/>
                <a:moveTo>
                  <a:pt x="7502" y="9471"/>
                </a:moveTo>
                <a:cubicBezTo>
                  <a:pt x="7514" y="9471"/>
                  <a:pt x="7514" y="9471"/>
                  <a:pt x="7525" y="9483"/>
                </a:cubicBezTo>
                <a:cubicBezTo>
                  <a:pt x="7514" y="9483"/>
                  <a:pt x="7502" y="9483"/>
                  <a:pt x="7502" y="9471"/>
                </a:cubicBezTo>
                <a:close/>
                <a:moveTo>
                  <a:pt x="7787" y="10019"/>
                </a:moveTo>
                <a:cubicBezTo>
                  <a:pt x="7787" y="10031"/>
                  <a:pt x="7787" y="10031"/>
                  <a:pt x="7787" y="10043"/>
                </a:cubicBezTo>
                <a:cubicBezTo>
                  <a:pt x="7787" y="10031"/>
                  <a:pt x="7775" y="10031"/>
                  <a:pt x="7775" y="10031"/>
                </a:cubicBezTo>
                <a:cubicBezTo>
                  <a:pt x="7775" y="10031"/>
                  <a:pt x="7775" y="10019"/>
                  <a:pt x="7775" y="10019"/>
                </a:cubicBezTo>
                <a:close/>
                <a:moveTo>
                  <a:pt x="7668" y="10221"/>
                </a:moveTo>
                <a:cubicBezTo>
                  <a:pt x="7668" y="10221"/>
                  <a:pt x="7680" y="10221"/>
                  <a:pt x="7680" y="10233"/>
                </a:cubicBezTo>
                <a:lnTo>
                  <a:pt x="7668" y="10233"/>
                </a:lnTo>
                <a:cubicBezTo>
                  <a:pt x="7668" y="10221"/>
                  <a:pt x="7668" y="10221"/>
                  <a:pt x="7668" y="10221"/>
                </a:cubicBezTo>
                <a:close/>
                <a:moveTo>
                  <a:pt x="7871" y="10245"/>
                </a:moveTo>
                <a:cubicBezTo>
                  <a:pt x="7871" y="10245"/>
                  <a:pt x="7871" y="10245"/>
                  <a:pt x="7871" y="10257"/>
                </a:cubicBezTo>
                <a:lnTo>
                  <a:pt x="7859" y="10257"/>
                </a:lnTo>
                <a:cubicBezTo>
                  <a:pt x="7859" y="10245"/>
                  <a:pt x="7859" y="10245"/>
                  <a:pt x="7871" y="10245"/>
                </a:cubicBezTo>
                <a:close/>
                <a:moveTo>
                  <a:pt x="7514" y="10436"/>
                </a:moveTo>
                <a:cubicBezTo>
                  <a:pt x="7514" y="10448"/>
                  <a:pt x="7514" y="10448"/>
                  <a:pt x="7514" y="10448"/>
                </a:cubicBezTo>
                <a:cubicBezTo>
                  <a:pt x="7511" y="10445"/>
                  <a:pt x="7508" y="10442"/>
                  <a:pt x="7502" y="10436"/>
                </a:cubicBezTo>
                <a:close/>
                <a:moveTo>
                  <a:pt x="7514" y="10448"/>
                </a:moveTo>
                <a:cubicBezTo>
                  <a:pt x="7514" y="10448"/>
                  <a:pt x="7525" y="10448"/>
                  <a:pt x="7525" y="10459"/>
                </a:cubicBezTo>
                <a:cubicBezTo>
                  <a:pt x="7519" y="10454"/>
                  <a:pt x="7517" y="10451"/>
                  <a:pt x="7514" y="10448"/>
                </a:cubicBezTo>
                <a:close/>
                <a:moveTo>
                  <a:pt x="6812" y="10680"/>
                </a:moveTo>
                <a:cubicBezTo>
                  <a:pt x="6815" y="10680"/>
                  <a:pt x="6819" y="10682"/>
                  <a:pt x="6823" y="10686"/>
                </a:cubicBezTo>
                <a:lnTo>
                  <a:pt x="6799" y="10686"/>
                </a:lnTo>
                <a:cubicBezTo>
                  <a:pt x="6799" y="10686"/>
                  <a:pt x="6804" y="10680"/>
                  <a:pt x="6812" y="10680"/>
                </a:cubicBezTo>
                <a:close/>
                <a:moveTo>
                  <a:pt x="6180" y="10769"/>
                </a:moveTo>
                <a:cubicBezTo>
                  <a:pt x="6180" y="10769"/>
                  <a:pt x="6180" y="10769"/>
                  <a:pt x="6180" y="10781"/>
                </a:cubicBezTo>
                <a:cubicBezTo>
                  <a:pt x="6168" y="10769"/>
                  <a:pt x="6168" y="10769"/>
                  <a:pt x="6168" y="10769"/>
                </a:cubicBezTo>
                <a:close/>
                <a:moveTo>
                  <a:pt x="11718" y="0"/>
                </a:moveTo>
                <a:cubicBezTo>
                  <a:pt x="11645" y="0"/>
                  <a:pt x="11573" y="5"/>
                  <a:pt x="11502" y="18"/>
                </a:cubicBezTo>
                <a:cubicBezTo>
                  <a:pt x="11383" y="18"/>
                  <a:pt x="11276" y="30"/>
                  <a:pt x="11157" y="65"/>
                </a:cubicBezTo>
                <a:cubicBezTo>
                  <a:pt x="11062" y="77"/>
                  <a:pt x="10954" y="89"/>
                  <a:pt x="10859" y="137"/>
                </a:cubicBezTo>
                <a:cubicBezTo>
                  <a:pt x="10835" y="161"/>
                  <a:pt x="10788" y="149"/>
                  <a:pt x="10764" y="161"/>
                </a:cubicBezTo>
                <a:cubicBezTo>
                  <a:pt x="10585" y="196"/>
                  <a:pt x="10419" y="268"/>
                  <a:pt x="10252" y="339"/>
                </a:cubicBezTo>
                <a:cubicBezTo>
                  <a:pt x="10204" y="351"/>
                  <a:pt x="10145" y="363"/>
                  <a:pt x="10109" y="399"/>
                </a:cubicBezTo>
                <a:cubicBezTo>
                  <a:pt x="9859" y="494"/>
                  <a:pt x="9645" y="637"/>
                  <a:pt x="9419" y="780"/>
                </a:cubicBezTo>
                <a:cubicBezTo>
                  <a:pt x="9347" y="827"/>
                  <a:pt x="9264" y="863"/>
                  <a:pt x="9192" y="935"/>
                </a:cubicBezTo>
                <a:cubicBezTo>
                  <a:pt x="9169" y="935"/>
                  <a:pt x="9145" y="958"/>
                  <a:pt x="9133" y="982"/>
                </a:cubicBezTo>
                <a:cubicBezTo>
                  <a:pt x="9097" y="994"/>
                  <a:pt x="9073" y="994"/>
                  <a:pt x="9061" y="1030"/>
                </a:cubicBezTo>
                <a:cubicBezTo>
                  <a:pt x="9061" y="1030"/>
                  <a:pt x="9061" y="1042"/>
                  <a:pt x="9061" y="1042"/>
                </a:cubicBezTo>
                <a:cubicBezTo>
                  <a:pt x="9002" y="1042"/>
                  <a:pt x="8978" y="1077"/>
                  <a:pt x="8942" y="1113"/>
                </a:cubicBezTo>
                <a:cubicBezTo>
                  <a:pt x="8835" y="1196"/>
                  <a:pt x="8728" y="1256"/>
                  <a:pt x="8645" y="1363"/>
                </a:cubicBezTo>
                <a:cubicBezTo>
                  <a:pt x="8597" y="1399"/>
                  <a:pt x="8537" y="1423"/>
                  <a:pt x="8514" y="1470"/>
                </a:cubicBezTo>
                <a:cubicBezTo>
                  <a:pt x="8490" y="1494"/>
                  <a:pt x="8478" y="1506"/>
                  <a:pt x="8466" y="1518"/>
                </a:cubicBezTo>
                <a:cubicBezTo>
                  <a:pt x="8323" y="1601"/>
                  <a:pt x="8228" y="1720"/>
                  <a:pt x="8121" y="1827"/>
                </a:cubicBezTo>
                <a:cubicBezTo>
                  <a:pt x="8109" y="1839"/>
                  <a:pt x="8109" y="1839"/>
                  <a:pt x="8097" y="1851"/>
                </a:cubicBezTo>
                <a:cubicBezTo>
                  <a:pt x="8073" y="1863"/>
                  <a:pt x="8049" y="1887"/>
                  <a:pt x="8037" y="1923"/>
                </a:cubicBezTo>
                <a:cubicBezTo>
                  <a:pt x="7942" y="1982"/>
                  <a:pt x="7883" y="2078"/>
                  <a:pt x="7811" y="2161"/>
                </a:cubicBezTo>
                <a:cubicBezTo>
                  <a:pt x="7740" y="2208"/>
                  <a:pt x="7728" y="2292"/>
                  <a:pt x="7680" y="2339"/>
                </a:cubicBezTo>
                <a:cubicBezTo>
                  <a:pt x="7585" y="2399"/>
                  <a:pt x="7525" y="2482"/>
                  <a:pt x="7478" y="2566"/>
                </a:cubicBezTo>
                <a:cubicBezTo>
                  <a:pt x="7442" y="2625"/>
                  <a:pt x="7406" y="2673"/>
                  <a:pt x="7359" y="2720"/>
                </a:cubicBezTo>
                <a:cubicBezTo>
                  <a:pt x="7335" y="2744"/>
                  <a:pt x="7299" y="2768"/>
                  <a:pt x="7299" y="2804"/>
                </a:cubicBezTo>
                <a:cubicBezTo>
                  <a:pt x="7252" y="2816"/>
                  <a:pt x="7240" y="2851"/>
                  <a:pt x="7228" y="2875"/>
                </a:cubicBezTo>
                <a:cubicBezTo>
                  <a:pt x="7204" y="2923"/>
                  <a:pt x="7180" y="2959"/>
                  <a:pt x="7121" y="2970"/>
                </a:cubicBezTo>
                <a:cubicBezTo>
                  <a:pt x="7049" y="2851"/>
                  <a:pt x="6978" y="2732"/>
                  <a:pt x="6883" y="2625"/>
                </a:cubicBezTo>
                <a:cubicBezTo>
                  <a:pt x="6883" y="2625"/>
                  <a:pt x="6883" y="2613"/>
                  <a:pt x="6871" y="2613"/>
                </a:cubicBezTo>
                <a:cubicBezTo>
                  <a:pt x="6811" y="2530"/>
                  <a:pt x="6752" y="2447"/>
                  <a:pt x="6668" y="2375"/>
                </a:cubicBezTo>
                <a:cubicBezTo>
                  <a:pt x="6668" y="2363"/>
                  <a:pt x="6656" y="2363"/>
                  <a:pt x="6656" y="2363"/>
                </a:cubicBezTo>
                <a:cubicBezTo>
                  <a:pt x="6656" y="2351"/>
                  <a:pt x="6656" y="2328"/>
                  <a:pt x="6632" y="2328"/>
                </a:cubicBezTo>
                <a:cubicBezTo>
                  <a:pt x="6609" y="2292"/>
                  <a:pt x="6597" y="2268"/>
                  <a:pt x="6561" y="2256"/>
                </a:cubicBezTo>
                <a:cubicBezTo>
                  <a:pt x="6549" y="2185"/>
                  <a:pt x="6478" y="2161"/>
                  <a:pt x="6430" y="2113"/>
                </a:cubicBezTo>
                <a:cubicBezTo>
                  <a:pt x="6394" y="2018"/>
                  <a:pt x="6299" y="1947"/>
                  <a:pt x="6228" y="1875"/>
                </a:cubicBezTo>
                <a:cubicBezTo>
                  <a:pt x="6228" y="1863"/>
                  <a:pt x="6216" y="1851"/>
                  <a:pt x="6204" y="1851"/>
                </a:cubicBezTo>
                <a:cubicBezTo>
                  <a:pt x="6204" y="1839"/>
                  <a:pt x="6192" y="1839"/>
                  <a:pt x="6180" y="1827"/>
                </a:cubicBezTo>
                <a:cubicBezTo>
                  <a:pt x="6001" y="1613"/>
                  <a:pt x="5775" y="1435"/>
                  <a:pt x="5561" y="1256"/>
                </a:cubicBezTo>
                <a:cubicBezTo>
                  <a:pt x="5549" y="1256"/>
                  <a:pt x="5525" y="1244"/>
                  <a:pt x="5513" y="1244"/>
                </a:cubicBezTo>
                <a:cubicBezTo>
                  <a:pt x="5489" y="1220"/>
                  <a:pt x="5478" y="1208"/>
                  <a:pt x="5454" y="1185"/>
                </a:cubicBezTo>
                <a:cubicBezTo>
                  <a:pt x="5430" y="1149"/>
                  <a:pt x="5394" y="1125"/>
                  <a:pt x="5359" y="1113"/>
                </a:cubicBezTo>
                <a:cubicBezTo>
                  <a:pt x="5335" y="1089"/>
                  <a:pt x="5299" y="1065"/>
                  <a:pt x="5275" y="1042"/>
                </a:cubicBezTo>
                <a:cubicBezTo>
                  <a:pt x="5144" y="935"/>
                  <a:pt x="5001" y="839"/>
                  <a:pt x="4847" y="756"/>
                </a:cubicBezTo>
                <a:cubicBezTo>
                  <a:pt x="4823" y="720"/>
                  <a:pt x="4775" y="708"/>
                  <a:pt x="4739" y="684"/>
                </a:cubicBezTo>
                <a:cubicBezTo>
                  <a:pt x="4585" y="589"/>
                  <a:pt x="4430" y="506"/>
                  <a:pt x="4263" y="446"/>
                </a:cubicBezTo>
                <a:cubicBezTo>
                  <a:pt x="4132" y="375"/>
                  <a:pt x="3989" y="303"/>
                  <a:pt x="3846" y="268"/>
                </a:cubicBezTo>
                <a:cubicBezTo>
                  <a:pt x="3787" y="232"/>
                  <a:pt x="3727" y="208"/>
                  <a:pt x="3656" y="208"/>
                </a:cubicBezTo>
                <a:cubicBezTo>
                  <a:pt x="3632" y="208"/>
                  <a:pt x="3620" y="184"/>
                  <a:pt x="3596" y="173"/>
                </a:cubicBezTo>
                <a:cubicBezTo>
                  <a:pt x="3549" y="149"/>
                  <a:pt x="3489" y="137"/>
                  <a:pt x="3442" y="137"/>
                </a:cubicBezTo>
                <a:cubicBezTo>
                  <a:pt x="3215" y="65"/>
                  <a:pt x="2977" y="30"/>
                  <a:pt x="2739" y="18"/>
                </a:cubicBezTo>
                <a:cubicBezTo>
                  <a:pt x="2697" y="6"/>
                  <a:pt x="2656" y="3"/>
                  <a:pt x="2613" y="3"/>
                </a:cubicBezTo>
                <a:cubicBezTo>
                  <a:pt x="2569" y="3"/>
                  <a:pt x="2525" y="6"/>
                  <a:pt x="2477" y="6"/>
                </a:cubicBezTo>
                <a:cubicBezTo>
                  <a:pt x="2263" y="18"/>
                  <a:pt x="2049" y="30"/>
                  <a:pt x="1846" y="113"/>
                </a:cubicBezTo>
                <a:cubicBezTo>
                  <a:pt x="1842" y="109"/>
                  <a:pt x="1840" y="108"/>
                  <a:pt x="1837" y="108"/>
                </a:cubicBezTo>
                <a:cubicBezTo>
                  <a:pt x="1833" y="108"/>
                  <a:pt x="1830" y="113"/>
                  <a:pt x="1822" y="113"/>
                </a:cubicBezTo>
                <a:cubicBezTo>
                  <a:pt x="1679" y="149"/>
                  <a:pt x="1525" y="184"/>
                  <a:pt x="1406" y="280"/>
                </a:cubicBezTo>
                <a:cubicBezTo>
                  <a:pt x="1382" y="303"/>
                  <a:pt x="1358" y="303"/>
                  <a:pt x="1334" y="315"/>
                </a:cubicBezTo>
                <a:cubicBezTo>
                  <a:pt x="1287" y="315"/>
                  <a:pt x="1251" y="339"/>
                  <a:pt x="1215" y="375"/>
                </a:cubicBezTo>
                <a:cubicBezTo>
                  <a:pt x="1144" y="411"/>
                  <a:pt x="1084" y="458"/>
                  <a:pt x="1025" y="518"/>
                </a:cubicBezTo>
                <a:cubicBezTo>
                  <a:pt x="977" y="542"/>
                  <a:pt x="941" y="565"/>
                  <a:pt x="906" y="601"/>
                </a:cubicBezTo>
                <a:cubicBezTo>
                  <a:pt x="882" y="613"/>
                  <a:pt x="858" y="637"/>
                  <a:pt x="846" y="673"/>
                </a:cubicBezTo>
                <a:cubicBezTo>
                  <a:pt x="834" y="673"/>
                  <a:pt x="822" y="684"/>
                  <a:pt x="822" y="684"/>
                </a:cubicBezTo>
                <a:cubicBezTo>
                  <a:pt x="763" y="732"/>
                  <a:pt x="727" y="768"/>
                  <a:pt x="691" y="827"/>
                </a:cubicBezTo>
                <a:cubicBezTo>
                  <a:pt x="620" y="887"/>
                  <a:pt x="572" y="946"/>
                  <a:pt x="536" y="1030"/>
                </a:cubicBezTo>
                <a:cubicBezTo>
                  <a:pt x="453" y="1113"/>
                  <a:pt x="394" y="1208"/>
                  <a:pt x="346" y="1316"/>
                </a:cubicBezTo>
                <a:cubicBezTo>
                  <a:pt x="298" y="1411"/>
                  <a:pt x="251" y="1506"/>
                  <a:pt x="215" y="1601"/>
                </a:cubicBezTo>
                <a:cubicBezTo>
                  <a:pt x="191" y="1649"/>
                  <a:pt x="167" y="1708"/>
                  <a:pt x="155" y="1768"/>
                </a:cubicBezTo>
                <a:cubicBezTo>
                  <a:pt x="144" y="1780"/>
                  <a:pt x="132" y="1804"/>
                  <a:pt x="132" y="1827"/>
                </a:cubicBezTo>
                <a:cubicBezTo>
                  <a:pt x="132" y="1839"/>
                  <a:pt x="120" y="1839"/>
                  <a:pt x="120" y="1851"/>
                </a:cubicBezTo>
                <a:cubicBezTo>
                  <a:pt x="96" y="1947"/>
                  <a:pt x="60" y="2042"/>
                  <a:pt x="60" y="2137"/>
                </a:cubicBezTo>
                <a:cubicBezTo>
                  <a:pt x="25" y="2197"/>
                  <a:pt x="48" y="2256"/>
                  <a:pt x="36" y="2328"/>
                </a:cubicBezTo>
                <a:cubicBezTo>
                  <a:pt x="36" y="2339"/>
                  <a:pt x="36" y="2351"/>
                  <a:pt x="36" y="2363"/>
                </a:cubicBezTo>
                <a:cubicBezTo>
                  <a:pt x="36" y="2375"/>
                  <a:pt x="36" y="2399"/>
                  <a:pt x="36" y="2411"/>
                </a:cubicBezTo>
                <a:cubicBezTo>
                  <a:pt x="1" y="2554"/>
                  <a:pt x="25" y="2697"/>
                  <a:pt x="25" y="2840"/>
                </a:cubicBezTo>
                <a:cubicBezTo>
                  <a:pt x="25" y="2947"/>
                  <a:pt x="1" y="3066"/>
                  <a:pt x="36" y="3173"/>
                </a:cubicBezTo>
                <a:cubicBezTo>
                  <a:pt x="48" y="3232"/>
                  <a:pt x="25" y="3292"/>
                  <a:pt x="60" y="3351"/>
                </a:cubicBezTo>
                <a:cubicBezTo>
                  <a:pt x="60" y="3399"/>
                  <a:pt x="48" y="3459"/>
                  <a:pt x="84" y="3506"/>
                </a:cubicBezTo>
                <a:cubicBezTo>
                  <a:pt x="84" y="3566"/>
                  <a:pt x="96" y="3613"/>
                  <a:pt x="108" y="3661"/>
                </a:cubicBezTo>
                <a:cubicBezTo>
                  <a:pt x="144" y="3709"/>
                  <a:pt x="96" y="3780"/>
                  <a:pt x="155" y="3816"/>
                </a:cubicBezTo>
                <a:cubicBezTo>
                  <a:pt x="167" y="3828"/>
                  <a:pt x="179" y="3840"/>
                  <a:pt x="191" y="3840"/>
                </a:cubicBezTo>
                <a:cubicBezTo>
                  <a:pt x="179" y="3863"/>
                  <a:pt x="144" y="3875"/>
                  <a:pt x="155" y="3923"/>
                </a:cubicBezTo>
                <a:cubicBezTo>
                  <a:pt x="251" y="4280"/>
                  <a:pt x="346" y="4649"/>
                  <a:pt x="513" y="4983"/>
                </a:cubicBezTo>
                <a:cubicBezTo>
                  <a:pt x="525" y="5054"/>
                  <a:pt x="560" y="5102"/>
                  <a:pt x="596" y="5161"/>
                </a:cubicBezTo>
                <a:cubicBezTo>
                  <a:pt x="691" y="5364"/>
                  <a:pt x="775" y="5566"/>
                  <a:pt x="917" y="5745"/>
                </a:cubicBezTo>
                <a:cubicBezTo>
                  <a:pt x="977" y="5899"/>
                  <a:pt x="1072" y="6054"/>
                  <a:pt x="1168" y="6185"/>
                </a:cubicBezTo>
                <a:cubicBezTo>
                  <a:pt x="1215" y="6280"/>
                  <a:pt x="1275" y="6364"/>
                  <a:pt x="1334" y="6435"/>
                </a:cubicBezTo>
                <a:cubicBezTo>
                  <a:pt x="1370" y="6483"/>
                  <a:pt x="1394" y="6519"/>
                  <a:pt x="1429" y="6566"/>
                </a:cubicBezTo>
                <a:cubicBezTo>
                  <a:pt x="1441" y="6602"/>
                  <a:pt x="1465" y="6614"/>
                  <a:pt x="1489" y="6638"/>
                </a:cubicBezTo>
                <a:cubicBezTo>
                  <a:pt x="1489" y="6638"/>
                  <a:pt x="1489" y="6650"/>
                  <a:pt x="1489" y="6661"/>
                </a:cubicBezTo>
                <a:cubicBezTo>
                  <a:pt x="1560" y="6757"/>
                  <a:pt x="1632" y="6876"/>
                  <a:pt x="1715" y="6971"/>
                </a:cubicBezTo>
                <a:cubicBezTo>
                  <a:pt x="1715" y="7007"/>
                  <a:pt x="1751" y="7042"/>
                  <a:pt x="1775" y="7066"/>
                </a:cubicBezTo>
                <a:cubicBezTo>
                  <a:pt x="1810" y="7102"/>
                  <a:pt x="1846" y="7138"/>
                  <a:pt x="1870" y="7197"/>
                </a:cubicBezTo>
                <a:cubicBezTo>
                  <a:pt x="1882" y="7233"/>
                  <a:pt x="1906" y="7257"/>
                  <a:pt x="1930" y="7281"/>
                </a:cubicBezTo>
                <a:cubicBezTo>
                  <a:pt x="2001" y="7376"/>
                  <a:pt x="2060" y="7471"/>
                  <a:pt x="2144" y="7554"/>
                </a:cubicBezTo>
                <a:cubicBezTo>
                  <a:pt x="2203" y="7638"/>
                  <a:pt x="2263" y="7721"/>
                  <a:pt x="2346" y="7792"/>
                </a:cubicBezTo>
                <a:cubicBezTo>
                  <a:pt x="2418" y="7912"/>
                  <a:pt x="2513" y="8007"/>
                  <a:pt x="2608" y="8114"/>
                </a:cubicBezTo>
                <a:cubicBezTo>
                  <a:pt x="2727" y="8269"/>
                  <a:pt x="2870" y="8412"/>
                  <a:pt x="3013" y="8554"/>
                </a:cubicBezTo>
                <a:cubicBezTo>
                  <a:pt x="3061" y="8614"/>
                  <a:pt x="3108" y="8662"/>
                  <a:pt x="3168" y="8709"/>
                </a:cubicBezTo>
                <a:cubicBezTo>
                  <a:pt x="3227" y="8757"/>
                  <a:pt x="3275" y="8828"/>
                  <a:pt x="3346" y="8864"/>
                </a:cubicBezTo>
                <a:cubicBezTo>
                  <a:pt x="3346" y="8888"/>
                  <a:pt x="3346" y="8900"/>
                  <a:pt x="3370" y="8912"/>
                </a:cubicBezTo>
                <a:cubicBezTo>
                  <a:pt x="3465" y="8995"/>
                  <a:pt x="3549" y="9090"/>
                  <a:pt x="3644" y="9174"/>
                </a:cubicBezTo>
                <a:cubicBezTo>
                  <a:pt x="3704" y="9233"/>
                  <a:pt x="3775" y="9281"/>
                  <a:pt x="3835" y="9340"/>
                </a:cubicBezTo>
                <a:cubicBezTo>
                  <a:pt x="3858" y="9388"/>
                  <a:pt x="3906" y="9412"/>
                  <a:pt x="3954" y="9447"/>
                </a:cubicBezTo>
                <a:cubicBezTo>
                  <a:pt x="4001" y="9483"/>
                  <a:pt x="4025" y="9531"/>
                  <a:pt x="4085" y="9555"/>
                </a:cubicBezTo>
                <a:cubicBezTo>
                  <a:pt x="4156" y="9614"/>
                  <a:pt x="4204" y="9686"/>
                  <a:pt x="4287" y="9721"/>
                </a:cubicBezTo>
                <a:cubicBezTo>
                  <a:pt x="4287" y="9733"/>
                  <a:pt x="4299" y="9733"/>
                  <a:pt x="4299" y="9745"/>
                </a:cubicBezTo>
                <a:cubicBezTo>
                  <a:pt x="4311" y="9757"/>
                  <a:pt x="4335" y="9769"/>
                  <a:pt x="4346" y="9781"/>
                </a:cubicBezTo>
                <a:cubicBezTo>
                  <a:pt x="4430" y="9852"/>
                  <a:pt x="4525" y="9924"/>
                  <a:pt x="4620" y="9983"/>
                </a:cubicBezTo>
                <a:cubicBezTo>
                  <a:pt x="4870" y="10233"/>
                  <a:pt x="5180" y="10424"/>
                  <a:pt x="5466" y="10638"/>
                </a:cubicBezTo>
                <a:cubicBezTo>
                  <a:pt x="5478" y="10638"/>
                  <a:pt x="5489" y="10650"/>
                  <a:pt x="5513" y="10662"/>
                </a:cubicBezTo>
                <a:cubicBezTo>
                  <a:pt x="5525" y="10686"/>
                  <a:pt x="5549" y="10698"/>
                  <a:pt x="5585" y="10698"/>
                </a:cubicBezTo>
                <a:cubicBezTo>
                  <a:pt x="5787" y="10876"/>
                  <a:pt x="6025" y="11007"/>
                  <a:pt x="6251" y="11150"/>
                </a:cubicBezTo>
                <a:cubicBezTo>
                  <a:pt x="6263" y="11162"/>
                  <a:pt x="6275" y="11162"/>
                  <a:pt x="6299" y="11162"/>
                </a:cubicBezTo>
                <a:cubicBezTo>
                  <a:pt x="6323" y="11186"/>
                  <a:pt x="6347" y="11198"/>
                  <a:pt x="6371" y="11210"/>
                </a:cubicBezTo>
                <a:cubicBezTo>
                  <a:pt x="6371" y="11233"/>
                  <a:pt x="6382" y="11233"/>
                  <a:pt x="6406" y="11233"/>
                </a:cubicBezTo>
                <a:cubicBezTo>
                  <a:pt x="6478" y="11305"/>
                  <a:pt x="6561" y="11352"/>
                  <a:pt x="6656" y="11388"/>
                </a:cubicBezTo>
                <a:cubicBezTo>
                  <a:pt x="6752" y="11460"/>
                  <a:pt x="6859" y="11519"/>
                  <a:pt x="6966" y="11567"/>
                </a:cubicBezTo>
                <a:cubicBezTo>
                  <a:pt x="6990" y="11591"/>
                  <a:pt x="7025" y="11602"/>
                  <a:pt x="7049" y="11614"/>
                </a:cubicBezTo>
                <a:cubicBezTo>
                  <a:pt x="7077" y="11649"/>
                  <a:pt x="7105" y="11668"/>
                  <a:pt x="7137" y="11668"/>
                </a:cubicBezTo>
                <a:cubicBezTo>
                  <a:pt x="7160" y="11668"/>
                  <a:pt x="7186" y="11658"/>
                  <a:pt x="7216" y="11638"/>
                </a:cubicBezTo>
                <a:cubicBezTo>
                  <a:pt x="7252" y="11602"/>
                  <a:pt x="7311" y="11614"/>
                  <a:pt x="7347" y="11567"/>
                </a:cubicBezTo>
                <a:cubicBezTo>
                  <a:pt x="7418" y="11543"/>
                  <a:pt x="7490" y="11507"/>
                  <a:pt x="7549" y="11460"/>
                </a:cubicBezTo>
                <a:cubicBezTo>
                  <a:pt x="7573" y="11448"/>
                  <a:pt x="7597" y="11436"/>
                  <a:pt x="7609" y="11412"/>
                </a:cubicBezTo>
                <a:cubicBezTo>
                  <a:pt x="7859" y="11281"/>
                  <a:pt x="8097" y="11138"/>
                  <a:pt x="8335" y="10971"/>
                </a:cubicBezTo>
                <a:cubicBezTo>
                  <a:pt x="8430" y="10924"/>
                  <a:pt x="8526" y="10852"/>
                  <a:pt x="8621" y="10781"/>
                </a:cubicBezTo>
                <a:cubicBezTo>
                  <a:pt x="8680" y="10745"/>
                  <a:pt x="8752" y="10710"/>
                  <a:pt x="8799" y="10662"/>
                </a:cubicBezTo>
                <a:cubicBezTo>
                  <a:pt x="8859" y="10638"/>
                  <a:pt x="8907" y="10590"/>
                  <a:pt x="8954" y="10543"/>
                </a:cubicBezTo>
                <a:cubicBezTo>
                  <a:pt x="9097" y="10471"/>
                  <a:pt x="9204" y="10376"/>
                  <a:pt x="9335" y="10269"/>
                </a:cubicBezTo>
                <a:cubicBezTo>
                  <a:pt x="9407" y="10233"/>
                  <a:pt x="9478" y="10186"/>
                  <a:pt x="9538" y="10114"/>
                </a:cubicBezTo>
                <a:cubicBezTo>
                  <a:pt x="9680" y="10031"/>
                  <a:pt x="9788" y="9912"/>
                  <a:pt x="9919" y="9805"/>
                </a:cubicBezTo>
                <a:cubicBezTo>
                  <a:pt x="9990" y="9745"/>
                  <a:pt x="10073" y="9686"/>
                  <a:pt x="10133" y="9614"/>
                </a:cubicBezTo>
                <a:cubicBezTo>
                  <a:pt x="10216" y="9578"/>
                  <a:pt x="10264" y="9507"/>
                  <a:pt x="10312" y="9459"/>
                </a:cubicBezTo>
                <a:cubicBezTo>
                  <a:pt x="10419" y="9400"/>
                  <a:pt x="10490" y="9305"/>
                  <a:pt x="10585" y="9233"/>
                </a:cubicBezTo>
                <a:cubicBezTo>
                  <a:pt x="10669" y="9162"/>
                  <a:pt x="10728" y="9078"/>
                  <a:pt x="10812" y="9007"/>
                </a:cubicBezTo>
                <a:cubicBezTo>
                  <a:pt x="10907" y="8947"/>
                  <a:pt x="10978" y="8864"/>
                  <a:pt x="11050" y="8781"/>
                </a:cubicBezTo>
                <a:cubicBezTo>
                  <a:pt x="11097" y="8745"/>
                  <a:pt x="11133" y="8709"/>
                  <a:pt x="11157" y="8662"/>
                </a:cubicBezTo>
                <a:cubicBezTo>
                  <a:pt x="11264" y="8590"/>
                  <a:pt x="11324" y="8495"/>
                  <a:pt x="11407" y="8400"/>
                </a:cubicBezTo>
                <a:cubicBezTo>
                  <a:pt x="11455" y="8376"/>
                  <a:pt x="11490" y="8328"/>
                  <a:pt x="11526" y="8281"/>
                </a:cubicBezTo>
                <a:cubicBezTo>
                  <a:pt x="11562" y="8269"/>
                  <a:pt x="11585" y="8245"/>
                  <a:pt x="11597" y="8197"/>
                </a:cubicBezTo>
                <a:cubicBezTo>
                  <a:pt x="11669" y="8138"/>
                  <a:pt x="11740" y="8066"/>
                  <a:pt x="11800" y="7971"/>
                </a:cubicBezTo>
                <a:cubicBezTo>
                  <a:pt x="11859" y="7923"/>
                  <a:pt x="11907" y="7864"/>
                  <a:pt x="11955" y="7792"/>
                </a:cubicBezTo>
                <a:cubicBezTo>
                  <a:pt x="11978" y="7781"/>
                  <a:pt x="12002" y="7745"/>
                  <a:pt x="12014" y="7709"/>
                </a:cubicBezTo>
                <a:cubicBezTo>
                  <a:pt x="12026" y="7697"/>
                  <a:pt x="12026" y="7697"/>
                  <a:pt x="12038" y="7685"/>
                </a:cubicBezTo>
                <a:cubicBezTo>
                  <a:pt x="12217" y="7483"/>
                  <a:pt x="12383" y="7269"/>
                  <a:pt x="12526" y="7031"/>
                </a:cubicBezTo>
                <a:cubicBezTo>
                  <a:pt x="12574" y="6983"/>
                  <a:pt x="12609" y="6935"/>
                  <a:pt x="12633" y="6876"/>
                </a:cubicBezTo>
                <a:cubicBezTo>
                  <a:pt x="12681" y="6828"/>
                  <a:pt x="12728" y="6769"/>
                  <a:pt x="12752" y="6709"/>
                </a:cubicBezTo>
                <a:cubicBezTo>
                  <a:pt x="12788" y="6685"/>
                  <a:pt x="12812" y="6650"/>
                  <a:pt x="12824" y="6614"/>
                </a:cubicBezTo>
                <a:cubicBezTo>
                  <a:pt x="12836" y="6590"/>
                  <a:pt x="12848" y="6566"/>
                  <a:pt x="12859" y="6554"/>
                </a:cubicBezTo>
                <a:cubicBezTo>
                  <a:pt x="12907" y="6507"/>
                  <a:pt x="12943" y="6459"/>
                  <a:pt x="12967" y="6411"/>
                </a:cubicBezTo>
                <a:cubicBezTo>
                  <a:pt x="12979" y="6399"/>
                  <a:pt x="12990" y="6376"/>
                  <a:pt x="13002" y="6364"/>
                </a:cubicBezTo>
                <a:cubicBezTo>
                  <a:pt x="13074" y="6280"/>
                  <a:pt x="13133" y="6173"/>
                  <a:pt x="13193" y="6078"/>
                </a:cubicBezTo>
                <a:cubicBezTo>
                  <a:pt x="13252" y="5995"/>
                  <a:pt x="13300" y="5911"/>
                  <a:pt x="13336" y="5804"/>
                </a:cubicBezTo>
                <a:cubicBezTo>
                  <a:pt x="13348" y="5792"/>
                  <a:pt x="13360" y="5780"/>
                  <a:pt x="13371" y="5768"/>
                </a:cubicBezTo>
                <a:cubicBezTo>
                  <a:pt x="13419" y="5685"/>
                  <a:pt x="13479" y="5602"/>
                  <a:pt x="13514" y="5518"/>
                </a:cubicBezTo>
                <a:cubicBezTo>
                  <a:pt x="13586" y="5399"/>
                  <a:pt x="13645" y="5280"/>
                  <a:pt x="13693" y="5161"/>
                </a:cubicBezTo>
                <a:cubicBezTo>
                  <a:pt x="13776" y="5042"/>
                  <a:pt x="13824" y="4899"/>
                  <a:pt x="13871" y="4756"/>
                </a:cubicBezTo>
                <a:cubicBezTo>
                  <a:pt x="13919" y="4661"/>
                  <a:pt x="13955" y="4554"/>
                  <a:pt x="13979" y="4447"/>
                </a:cubicBezTo>
                <a:cubicBezTo>
                  <a:pt x="14002" y="4399"/>
                  <a:pt x="14026" y="4340"/>
                  <a:pt x="14026" y="4292"/>
                </a:cubicBezTo>
                <a:cubicBezTo>
                  <a:pt x="14086" y="4137"/>
                  <a:pt x="14110" y="3971"/>
                  <a:pt x="14157" y="3816"/>
                </a:cubicBezTo>
                <a:cubicBezTo>
                  <a:pt x="14157" y="3804"/>
                  <a:pt x="14157" y="3792"/>
                  <a:pt x="14157" y="3780"/>
                </a:cubicBezTo>
                <a:cubicBezTo>
                  <a:pt x="14181" y="3685"/>
                  <a:pt x="14205" y="3602"/>
                  <a:pt x="14205" y="3506"/>
                </a:cubicBezTo>
                <a:cubicBezTo>
                  <a:pt x="14241" y="3471"/>
                  <a:pt x="14217" y="3423"/>
                  <a:pt x="14229" y="3375"/>
                </a:cubicBezTo>
                <a:cubicBezTo>
                  <a:pt x="14252" y="3304"/>
                  <a:pt x="14241" y="3244"/>
                  <a:pt x="14252" y="3173"/>
                </a:cubicBezTo>
                <a:cubicBezTo>
                  <a:pt x="14276" y="3149"/>
                  <a:pt x="14264" y="3113"/>
                  <a:pt x="14264" y="3078"/>
                </a:cubicBezTo>
                <a:cubicBezTo>
                  <a:pt x="14276" y="2792"/>
                  <a:pt x="14276" y="2506"/>
                  <a:pt x="14241" y="2220"/>
                </a:cubicBezTo>
                <a:cubicBezTo>
                  <a:pt x="14241" y="2208"/>
                  <a:pt x="14241" y="2185"/>
                  <a:pt x="14229" y="2161"/>
                </a:cubicBezTo>
                <a:cubicBezTo>
                  <a:pt x="14229" y="2137"/>
                  <a:pt x="14229" y="2125"/>
                  <a:pt x="14217" y="2101"/>
                </a:cubicBezTo>
                <a:cubicBezTo>
                  <a:pt x="14217" y="2042"/>
                  <a:pt x="14205" y="1994"/>
                  <a:pt x="14181" y="1935"/>
                </a:cubicBezTo>
                <a:cubicBezTo>
                  <a:pt x="14181" y="1935"/>
                  <a:pt x="14181" y="1923"/>
                  <a:pt x="14181" y="1923"/>
                </a:cubicBezTo>
                <a:cubicBezTo>
                  <a:pt x="14181" y="1899"/>
                  <a:pt x="14181" y="1875"/>
                  <a:pt x="14157" y="1851"/>
                </a:cubicBezTo>
                <a:cubicBezTo>
                  <a:pt x="14157" y="1827"/>
                  <a:pt x="14157" y="1804"/>
                  <a:pt x="14133" y="1792"/>
                </a:cubicBezTo>
                <a:cubicBezTo>
                  <a:pt x="14122" y="1697"/>
                  <a:pt x="14086" y="1625"/>
                  <a:pt x="14038" y="1542"/>
                </a:cubicBezTo>
                <a:cubicBezTo>
                  <a:pt x="14014" y="1446"/>
                  <a:pt x="13967" y="1351"/>
                  <a:pt x="13907" y="1280"/>
                </a:cubicBezTo>
                <a:cubicBezTo>
                  <a:pt x="13871" y="1196"/>
                  <a:pt x="13848" y="1101"/>
                  <a:pt x="13752" y="1054"/>
                </a:cubicBezTo>
                <a:cubicBezTo>
                  <a:pt x="13764" y="994"/>
                  <a:pt x="13729" y="970"/>
                  <a:pt x="13693" y="935"/>
                </a:cubicBezTo>
                <a:cubicBezTo>
                  <a:pt x="13657" y="887"/>
                  <a:pt x="13633" y="839"/>
                  <a:pt x="13574" y="804"/>
                </a:cubicBezTo>
                <a:cubicBezTo>
                  <a:pt x="13538" y="744"/>
                  <a:pt x="13502" y="708"/>
                  <a:pt x="13443" y="673"/>
                </a:cubicBezTo>
                <a:cubicBezTo>
                  <a:pt x="13407" y="625"/>
                  <a:pt x="13371" y="577"/>
                  <a:pt x="13312" y="554"/>
                </a:cubicBezTo>
                <a:cubicBezTo>
                  <a:pt x="13276" y="506"/>
                  <a:pt x="13217" y="482"/>
                  <a:pt x="13169" y="446"/>
                </a:cubicBezTo>
                <a:cubicBezTo>
                  <a:pt x="13145" y="411"/>
                  <a:pt x="13109" y="387"/>
                  <a:pt x="13062" y="375"/>
                </a:cubicBezTo>
                <a:cubicBezTo>
                  <a:pt x="13002" y="315"/>
                  <a:pt x="12931" y="292"/>
                  <a:pt x="12859" y="268"/>
                </a:cubicBezTo>
                <a:cubicBezTo>
                  <a:pt x="12800" y="220"/>
                  <a:pt x="12728" y="196"/>
                  <a:pt x="12657" y="173"/>
                </a:cubicBezTo>
                <a:cubicBezTo>
                  <a:pt x="12621" y="149"/>
                  <a:pt x="12574" y="137"/>
                  <a:pt x="12526" y="137"/>
                </a:cubicBezTo>
                <a:cubicBezTo>
                  <a:pt x="12395" y="77"/>
                  <a:pt x="12264" y="42"/>
                  <a:pt x="12133" y="42"/>
                </a:cubicBezTo>
                <a:cubicBezTo>
                  <a:pt x="11994" y="18"/>
                  <a:pt x="11854" y="0"/>
                  <a:pt x="11718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14"/>
          <p:cNvSpPr/>
          <p:nvPr/>
        </p:nvSpPr>
        <p:spPr>
          <a:xfrm rot="684164">
            <a:off x="4300122" y="2578566"/>
            <a:ext cx="85510" cy="1716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14"/>
          <p:cNvSpPr/>
          <p:nvPr/>
        </p:nvSpPr>
        <p:spPr>
          <a:xfrm rot="1746969">
            <a:off x="3724371" y="1529285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4"/>
          <p:cNvSpPr/>
          <p:nvPr/>
        </p:nvSpPr>
        <p:spPr>
          <a:xfrm>
            <a:off x="778755" y="448737"/>
            <a:ext cx="7812911" cy="838752"/>
          </a:xfrm>
          <a:prstGeom prst="wedgeRoundRectCallout">
            <a:avLst>
              <a:gd name="adj1" fmla="val -45694"/>
              <a:gd name="adj2" fmla="val 106134"/>
              <a:gd name="adj3" fmla="val 16667"/>
            </a:avLst>
          </a:prstGeom>
          <a:noFill/>
          <a:ln w="25400" cap="flat" cmpd="sng">
            <a:solidFill>
              <a:srgbClr val="B78F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 dirty="0">
                <a:solidFill>
                  <a:srgbClr val="FD1309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What colour </a:t>
            </a:r>
            <a:r>
              <a:rPr lang="en-US" sz="5400" b="1" i="1" u="none" strike="noStrike" cap="none" dirty="0">
                <a:solidFill>
                  <a:srgbClr val="2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is it?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40" name="Google Shape;740;p14"/>
          <p:cNvSpPr/>
          <p:nvPr/>
        </p:nvSpPr>
        <p:spPr>
          <a:xfrm>
            <a:off x="495296" y="3749259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  <a:ln w="25400" cap="flat" cmpd="sng">
            <a:solidFill>
              <a:srgbClr val="B78F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>
                <a:solidFill>
                  <a:srgbClr val="2F0000"/>
                </a:solidFill>
                <a:latin typeface="Cambria"/>
                <a:ea typeface="Cambria"/>
                <a:cs typeface="Cambria"/>
                <a:sym typeface="Cambria"/>
              </a:rPr>
              <a:t>It’s </a:t>
            </a:r>
            <a:r>
              <a:rPr lang="en-US" sz="5400" b="1" i="1" u="sng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____ _____ </a:t>
            </a:r>
            <a:r>
              <a:rPr lang="en-US" sz="5400" b="1" i="1" u="none" strike="noStrike" cap="none">
                <a:solidFill>
                  <a:srgbClr val="2F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14"/>
          <p:cNvSpPr/>
          <p:nvPr/>
        </p:nvSpPr>
        <p:spPr>
          <a:xfrm>
            <a:off x="3851816" y="3629072"/>
            <a:ext cx="219483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 dirty="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yellow</a:t>
            </a:r>
            <a:endParaRPr sz="1400" b="1" i="1" u="none" strike="noStrike" cap="none" dirty="0">
              <a:solidFill>
                <a:srgbClr val="FFFF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42" name="Google Shape;742;p14" descr="Download yellow pencil clipart png photo | TOP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310120">
            <a:off x="2646716" y="681799"/>
            <a:ext cx="3567269" cy="3648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42"/>
          <p:cNvSpPr txBox="1">
            <a:spLocks noGrp="1"/>
          </p:cNvSpPr>
          <p:nvPr>
            <p:ph type="title"/>
          </p:nvPr>
        </p:nvSpPr>
        <p:spPr>
          <a:xfrm>
            <a:off x="1710290" y="3017825"/>
            <a:ext cx="57540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C000"/>
                </a:solidFill>
              </a:rPr>
              <a:t>e</a:t>
            </a:r>
            <a:r>
              <a:rPr lang="en-US" dirty="0">
                <a:solidFill>
                  <a:srgbClr val="FFFF00"/>
                </a:solidFill>
              </a:rPr>
              <a:t>t</a:t>
            </a:r>
            <a:r>
              <a:rPr lang="en-US" dirty="0">
                <a:solidFill>
                  <a:srgbClr val="92D050"/>
                </a:solidFill>
              </a:rPr>
              <a:t>’</a:t>
            </a:r>
            <a:r>
              <a:rPr lang="en-US" dirty="0">
                <a:solidFill>
                  <a:srgbClr val="00B050"/>
                </a:solidFill>
              </a:rPr>
              <a:t>s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t</a:t>
            </a:r>
            <a:r>
              <a:rPr lang="en-US" dirty="0"/>
              <a:t>a</a:t>
            </a:r>
            <a:r>
              <a:rPr lang="en-US" dirty="0">
                <a:solidFill>
                  <a:srgbClr val="002060"/>
                </a:solidFill>
              </a:rPr>
              <a:t>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dirty="0"/>
              <a:t>.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748" name="Google Shape;74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0762" y="1278692"/>
            <a:ext cx="2120620" cy="1739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"/>
          <p:cNvSpPr txBox="1">
            <a:spLocks noGrp="1"/>
          </p:cNvSpPr>
          <p:nvPr>
            <p:ph type="title"/>
          </p:nvPr>
        </p:nvSpPr>
        <p:spPr>
          <a:xfrm>
            <a:off x="866934" y="2033550"/>
            <a:ext cx="7090818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i="1"/>
              <a:t>Put your hands</a:t>
            </a:r>
            <a:br>
              <a:rPr lang="en-US" i="1"/>
            </a:br>
            <a:r>
              <a:rPr lang="en-US" i="1">
                <a:solidFill>
                  <a:srgbClr val="FD720E"/>
                </a:solidFill>
              </a:rPr>
              <a:t>On my desk.</a:t>
            </a:r>
            <a:br>
              <a:rPr lang="en-US" i="1"/>
            </a:br>
            <a:r>
              <a:rPr lang="en-US" i="1"/>
              <a:t>Who’s the best?</a:t>
            </a:r>
            <a:br>
              <a:rPr lang="en-US" i="1"/>
            </a:br>
            <a:r>
              <a:rPr lang="en-US" i="1">
                <a:solidFill>
                  <a:srgbClr val="FD720E"/>
                </a:solidFill>
              </a:rPr>
              <a:t>It’s me!</a:t>
            </a:r>
            <a:endParaRPr>
              <a:solidFill>
                <a:srgbClr val="FD720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"/>
          <p:cNvSpPr/>
          <p:nvPr/>
        </p:nvSpPr>
        <p:spPr>
          <a:xfrm>
            <a:off x="3805036" y="833091"/>
            <a:ext cx="1519287" cy="1241650"/>
          </a:xfrm>
          <a:custGeom>
            <a:avLst/>
            <a:gdLst/>
            <a:ahLst/>
            <a:cxnLst/>
            <a:rect l="l" t="t" r="r" b="b"/>
            <a:pathLst>
              <a:path w="14277" h="11668" extrusionOk="0">
                <a:moveTo>
                  <a:pt x="10812" y="649"/>
                </a:moveTo>
                <a:cubicBezTo>
                  <a:pt x="10800" y="649"/>
                  <a:pt x="10800" y="661"/>
                  <a:pt x="10800" y="661"/>
                </a:cubicBezTo>
                <a:cubicBezTo>
                  <a:pt x="10800" y="649"/>
                  <a:pt x="10800" y="649"/>
                  <a:pt x="10812" y="649"/>
                </a:cubicBezTo>
                <a:close/>
                <a:moveTo>
                  <a:pt x="4096" y="684"/>
                </a:moveTo>
                <a:cubicBezTo>
                  <a:pt x="4132" y="696"/>
                  <a:pt x="4168" y="696"/>
                  <a:pt x="4180" y="696"/>
                </a:cubicBezTo>
                <a:cubicBezTo>
                  <a:pt x="4185" y="694"/>
                  <a:pt x="4188" y="693"/>
                  <a:pt x="4190" y="693"/>
                </a:cubicBezTo>
                <a:cubicBezTo>
                  <a:pt x="4199" y="693"/>
                  <a:pt x="4192" y="708"/>
                  <a:pt x="4192" y="708"/>
                </a:cubicBezTo>
                <a:cubicBezTo>
                  <a:pt x="4192" y="744"/>
                  <a:pt x="4204" y="768"/>
                  <a:pt x="4216" y="792"/>
                </a:cubicBezTo>
                <a:cubicBezTo>
                  <a:pt x="4180" y="756"/>
                  <a:pt x="4144" y="720"/>
                  <a:pt x="4096" y="684"/>
                </a:cubicBezTo>
                <a:close/>
                <a:moveTo>
                  <a:pt x="5108" y="1054"/>
                </a:moveTo>
                <a:cubicBezTo>
                  <a:pt x="5108" y="1065"/>
                  <a:pt x="5108" y="1065"/>
                  <a:pt x="5108" y="1065"/>
                </a:cubicBezTo>
                <a:cubicBezTo>
                  <a:pt x="5097" y="1065"/>
                  <a:pt x="5097" y="1077"/>
                  <a:pt x="5085" y="1077"/>
                </a:cubicBezTo>
                <a:lnTo>
                  <a:pt x="5085" y="1077"/>
                </a:lnTo>
                <a:cubicBezTo>
                  <a:pt x="5097" y="1077"/>
                  <a:pt x="5097" y="1065"/>
                  <a:pt x="5108" y="1054"/>
                </a:cubicBezTo>
                <a:close/>
                <a:moveTo>
                  <a:pt x="9097" y="1089"/>
                </a:moveTo>
                <a:cubicBezTo>
                  <a:pt x="9109" y="1089"/>
                  <a:pt x="9109" y="1089"/>
                  <a:pt x="9109" y="1101"/>
                </a:cubicBezTo>
                <a:lnTo>
                  <a:pt x="9097" y="1101"/>
                </a:lnTo>
                <a:cubicBezTo>
                  <a:pt x="9097" y="1101"/>
                  <a:pt x="9097" y="1089"/>
                  <a:pt x="9097" y="1089"/>
                </a:cubicBezTo>
                <a:close/>
                <a:moveTo>
                  <a:pt x="1965" y="1101"/>
                </a:moveTo>
                <a:cubicBezTo>
                  <a:pt x="1965" y="1113"/>
                  <a:pt x="1965" y="1125"/>
                  <a:pt x="1953" y="1125"/>
                </a:cubicBezTo>
                <a:cubicBezTo>
                  <a:pt x="1953" y="1113"/>
                  <a:pt x="1965" y="1113"/>
                  <a:pt x="1965" y="1101"/>
                </a:cubicBezTo>
                <a:close/>
                <a:moveTo>
                  <a:pt x="8930" y="1149"/>
                </a:moveTo>
                <a:cubicBezTo>
                  <a:pt x="8930" y="1161"/>
                  <a:pt x="8918" y="1161"/>
                  <a:pt x="8918" y="1173"/>
                </a:cubicBezTo>
                <a:cubicBezTo>
                  <a:pt x="8918" y="1161"/>
                  <a:pt x="8918" y="1161"/>
                  <a:pt x="8930" y="1149"/>
                </a:cubicBezTo>
                <a:close/>
                <a:moveTo>
                  <a:pt x="3799" y="1232"/>
                </a:moveTo>
                <a:cubicBezTo>
                  <a:pt x="3799" y="1244"/>
                  <a:pt x="3787" y="1244"/>
                  <a:pt x="3775" y="1244"/>
                </a:cubicBezTo>
                <a:cubicBezTo>
                  <a:pt x="3787" y="1244"/>
                  <a:pt x="3787" y="1232"/>
                  <a:pt x="3787" y="1232"/>
                </a:cubicBezTo>
                <a:close/>
                <a:moveTo>
                  <a:pt x="3971" y="1259"/>
                </a:moveTo>
                <a:cubicBezTo>
                  <a:pt x="3989" y="1259"/>
                  <a:pt x="4007" y="1262"/>
                  <a:pt x="4025" y="1268"/>
                </a:cubicBezTo>
                <a:cubicBezTo>
                  <a:pt x="4001" y="1280"/>
                  <a:pt x="3965" y="1292"/>
                  <a:pt x="3942" y="1316"/>
                </a:cubicBezTo>
                <a:cubicBezTo>
                  <a:pt x="3930" y="1304"/>
                  <a:pt x="3906" y="1292"/>
                  <a:pt x="3918" y="1268"/>
                </a:cubicBezTo>
                <a:cubicBezTo>
                  <a:pt x="3936" y="1262"/>
                  <a:pt x="3954" y="1259"/>
                  <a:pt x="3971" y="1259"/>
                </a:cubicBezTo>
                <a:close/>
                <a:moveTo>
                  <a:pt x="9359" y="1387"/>
                </a:moveTo>
                <a:cubicBezTo>
                  <a:pt x="9359" y="1387"/>
                  <a:pt x="9359" y="1387"/>
                  <a:pt x="9359" y="1399"/>
                </a:cubicBezTo>
                <a:lnTo>
                  <a:pt x="9347" y="1399"/>
                </a:lnTo>
                <a:cubicBezTo>
                  <a:pt x="9347" y="1387"/>
                  <a:pt x="9359" y="1387"/>
                  <a:pt x="9359" y="1387"/>
                </a:cubicBezTo>
                <a:close/>
                <a:moveTo>
                  <a:pt x="3870" y="1518"/>
                </a:moveTo>
                <a:cubicBezTo>
                  <a:pt x="3882" y="1530"/>
                  <a:pt x="3882" y="1530"/>
                  <a:pt x="3882" y="1530"/>
                </a:cubicBezTo>
                <a:lnTo>
                  <a:pt x="3870" y="1530"/>
                </a:lnTo>
                <a:cubicBezTo>
                  <a:pt x="3870" y="1530"/>
                  <a:pt x="3870" y="1530"/>
                  <a:pt x="3870" y="1518"/>
                </a:cubicBezTo>
                <a:close/>
                <a:moveTo>
                  <a:pt x="13800" y="1851"/>
                </a:moveTo>
                <a:cubicBezTo>
                  <a:pt x="13800" y="1863"/>
                  <a:pt x="13788" y="1863"/>
                  <a:pt x="13788" y="1863"/>
                </a:cubicBezTo>
                <a:cubicBezTo>
                  <a:pt x="13788" y="1863"/>
                  <a:pt x="13788" y="1863"/>
                  <a:pt x="13776" y="1851"/>
                </a:cubicBezTo>
                <a:close/>
                <a:moveTo>
                  <a:pt x="5489" y="1863"/>
                </a:moveTo>
                <a:cubicBezTo>
                  <a:pt x="5489" y="1875"/>
                  <a:pt x="5489" y="1875"/>
                  <a:pt x="5489" y="1875"/>
                </a:cubicBezTo>
                <a:cubicBezTo>
                  <a:pt x="5489" y="1875"/>
                  <a:pt x="5486" y="1872"/>
                  <a:pt x="5482" y="1871"/>
                </a:cubicBezTo>
                <a:lnTo>
                  <a:pt x="5482" y="1871"/>
                </a:lnTo>
                <a:cubicBezTo>
                  <a:pt x="5484" y="1869"/>
                  <a:pt x="5486" y="1866"/>
                  <a:pt x="5489" y="1863"/>
                </a:cubicBezTo>
                <a:close/>
                <a:moveTo>
                  <a:pt x="8180" y="1875"/>
                </a:moveTo>
                <a:cubicBezTo>
                  <a:pt x="8180" y="1887"/>
                  <a:pt x="8180" y="1887"/>
                  <a:pt x="8180" y="1887"/>
                </a:cubicBezTo>
                <a:cubicBezTo>
                  <a:pt x="8180" y="1887"/>
                  <a:pt x="8168" y="1887"/>
                  <a:pt x="8168" y="1875"/>
                </a:cubicBezTo>
                <a:close/>
                <a:moveTo>
                  <a:pt x="155" y="2054"/>
                </a:moveTo>
                <a:cubicBezTo>
                  <a:pt x="167" y="2078"/>
                  <a:pt x="167" y="2089"/>
                  <a:pt x="179" y="2101"/>
                </a:cubicBezTo>
                <a:cubicBezTo>
                  <a:pt x="167" y="2113"/>
                  <a:pt x="144" y="2125"/>
                  <a:pt x="120" y="2149"/>
                </a:cubicBezTo>
                <a:cubicBezTo>
                  <a:pt x="132" y="2113"/>
                  <a:pt x="144" y="2089"/>
                  <a:pt x="155" y="2054"/>
                </a:cubicBezTo>
                <a:close/>
                <a:moveTo>
                  <a:pt x="1239" y="2173"/>
                </a:moveTo>
                <a:cubicBezTo>
                  <a:pt x="1239" y="2185"/>
                  <a:pt x="1239" y="2185"/>
                  <a:pt x="1239" y="2185"/>
                </a:cubicBezTo>
                <a:lnTo>
                  <a:pt x="1227" y="2185"/>
                </a:lnTo>
                <a:cubicBezTo>
                  <a:pt x="1239" y="2185"/>
                  <a:pt x="1239" y="2185"/>
                  <a:pt x="1239" y="2173"/>
                </a:cubicBezTo>
                <a:close/>
                <a:moveTo>
                  <a:pt x="2322" y="2256"/>
                </a:moveTo>
                <a:cubicBezTo>
                  <a:pt x="2322" y="2268"/>
                  <a:pt x="2322" y="2268"/>
                  <a:pt x="2311" y="2280"/>
                </a:cubicBezTo>
                <a:cubicBezTo>
                  <a:pt x="2322" y="2268"/>
                  <a:pt x="2322" y="2256"/>
                  <a:pt x="2322" y="2256"/>
                </a:cubicBezTo>
                <a:close/>
                <a:moveTo>
                  <a:pt x="4323" y="2363"/>
                </a:moveTo>
                <a:cubicBezTo>
                  <a:pt x="4311" y="2363"/>
                  <a:pt x="4311" y="2363"/>
                  <a:pt x="4311" y="2375"/>
                </a:cubicBezTo>
                <a:cubicBezTo>
                  <a:pt x="4311" y="2363"/>
                  <a:pt x="4299" y="2363"/>
                  <a:pt x="4299" y="2363"/>
                </a:cubicBezTo>
                <a:close/>
                <a:moveTo>
                  <a:pt x="2632" y="2387"/>
                </a:moveTo>
                <a:cubicBezTo>
                  <a:pt x="2632" y="2399"/>
                  <a:pt x="2632" y="2399"/>
                  <a:pt x="2632" y="2399"/>
                </a:cubicBezTo>
                <a:cubicBezTo>
                  <a:pt x="2620" y="2399"/>
                  <a:pt x="2620" y="2399"/>
                  <a:pt x="2620" y="2387"/>
                </a:cubicBezTo>
                <a:close/>
                <a:moveTo>
                  <a:pt x="12645" y="2411"/>
                </a:moveTo>
                <a:cubicBezTo>
                  <a:pt x="12645" y="2417"/>
                  <a:pt x="12642" y="2420"/>
                  <a:pt x="12638" y="2420"/>
                </a:cubicBezTo>
                <a:cubicBezTo>
                  <a:pt x="12633" y="2420"/>
                  <a:pt x="12627" y="2417"/>
                  <a:pt x="12621" y="2411"/>
                </a:cubicBezTo>
                <a:close/>
                <a:moveTo>
                  <a:pt x="3180" y="2518"/>
                </a:moveTo>
                <a:cubicBezTo>
                  <a:pt x="3180" y="2518"/>
                  <a:pt x="3180" y="2518"/>
                  <a:pt x="3180" y="2530"/>
                </a:cubicBezTo>
                <a:cubicBezTo>
                  <a:pt x="3180" y="2518"/>
                  <a:pt x="3168" y="2518"/>
                  <a:pt x="3168" y="2518"/>
                </a:cubicBezTo>
                <a:close/>
                <a:moveTo>
                  <a:pt x="4549" y="2530"/>
                </a:moveTo>
                <a:cubicBezTo>
                  <a:pt x="4561" y="2530"/>
                  <a:pt x="4561" y="2530"/>
                  <a:pt x="4573" y="2542"/>
                </a:cubicBezTo>
                <a:cubicBezTo>
                  <a:pt x="4561" y="2542"/>
                  <a:pt x="4561" y="2530"/>
                  <a:pt x="4549" y="2530"/>
                </a:cubicBezTo>
                <a:close/>
                <a:moveTo>
                  <a:pt x="6513" y="2530"/>
                </a:moveTo>
                <a:cubicBezTo>
                  <a:pt x="6513" y="2530"/>
                  <a:pt x="6513" y="2542"/>
                  <a:pt x="6513" y="2542"/>
                </a:cubicBezTo>
                <a:lnTo>
                  <a:pt x="6502" y="2542"/>
                </a:lnTo>
                <a:cubicBezTo>
                  <a:pt x="6502" y="2542"/>
                  <a:pt x="6502" y="2530"/>
                  <a:pt x="6513" y="2530"/>
                </a:cubicBezTo>
                <a:close/>
                <a:moveTo>
                  <a:pt x="3858" y="2613"/>
                </a:moveTo>
                <a:cubicBezTo>
                  <a:pt x="3846" y="2625"/>
                  <a:pt x="3835" y="2637"/>
                  <a:pt x="3835" y="2637"/>
                </a:cubicBezTo>
                <a:cubicBezTo>
                  <a:pt x="3835" y="2637"/>
                  <a:pt x="3835" y="2625"/>
                  <a:pt x="3823" y="2625"/>
                </a:cubicBezTo>
                <a:cubicBezTo>
                  <a:pt x="3834" y="2625"/>
                  <a:pt x="3846" y="2625"/>
                  <a:pt x="3858" y="2613"/>
                </a:cubicBezTo>
                <a:close/>
                <a:moveTo>
                  <a:pt x="11990" y="2816"/>
                </a:moveTo>
                <a:cubicBezTo>
                  <a:pt x="11978" y="2828"/>
                  <a:pt x="11978" y="2828"/>
                  <a:pt x="11966" y="2840"/>
                </a:cubicBezTo>
                <a:cubicBezTo>
                  <a:pt x="11966" y="2828"/>
                  <a:pt x="11966" y="2828"/>
                  <a:pt x="11966" y="2828"/>
                </a:cubicBezTo>
                <a:cubicBezTo>
                  <a:pt x="11966" y="2816"/>
                  <a:pt x="11978" y="2816"/>
                  <a:pt x="11990" y="2816"/>
                </a:cubicBezTo>
                <a:close/>
                <a:moveTo>
                  <a:pt x="2489" y="2851"/>
                </a:moveTo>
                <a:cubicBezTo>
                  <a:pt x="2489" y="2863"/>
                  <a:pt x="2501" y="2887"/>
                  <a:pt x="2513" y="2899"/>
                </a:cubicBezTo>
                <a:cubicBezTo>
                  <a:pt x="2501" y="2899"/>
                  <a:pt x="2489" y="2887"/>
                  <a:pt x="2489" y="2875"/>
                </a:cubicBezTo>
                <a:cubicBezTo>
                  <a:pt x="2489" y="2863"/>
                  <a:pt x="2489" y="2851"/>
                  <a:pt x="2477" y="2851"/>
                </a:cubicBezTo>
                <a:close/>
                <a:moveTo>
                  <a:pt x="501" y="2947"/>
                </a:moveTo>
                <a:cubicBezTo>
                  <a:pt x="513" y="2959"/>
                  <a:pt x="513" y="2959"/>
                  <a:pt x="513" y="2959"/>
                </a:cubicBezTo>
                <a:cubicBezTo>
                  <a:pt x="513" y="2959"/>
                  <a:pt x="513" y="2970"/>
                  <a:pt x="501" y="2970"/>
                </a:cubicBezTo>
                <a:cubicBezTo>
                  <a:pt x="501" y="2959"/>
                  <a:pt x="501" y="2959"/>
                  <a:pt x="501" y="2947"/>
                </a:cubicBezTo>
                <a:close/>
                <a:moveTo>
                  <a:pt x="13229" y="2959"/>
                </a:moveTo>
                <a:cubicBezTo>
                  <a:pt x="13229" y="2970"/>
                  <a:pt x="13229" y="2970"/>
                  <a:pt x="13229" y="2982"/>
                </a:cubicBezTo>
                <a:cubicBezTo>
                  <a:pt x="13217" y="2982"/>
                  <a:pt x="13205" y="2982"/>
                  <a:pt x="13193" y="2970"/>
                </a:cubicBezTo>
                <a:cubicBezTo>
                  <a:pt x="13205" y="2970"/>
                  <a:pt x="13217" y="2970"/>
                  <a:pt x="13229" y="2959"/>
                </a:cubicBezTo>
                <a:close/>
                <a:moveTo>
                  <a:pt x="9169" y="2982"/>
                </a:moveTo>
                <a:lnTo>
                  <a:pt x="9169" y="2982"/>
                </a:lnTo>
                <a:cubicBezTo>
                  <a:pt x="9169" y="2994"/>
                  <a:pt x="9180" y="2994"/>
                  <a:pt x="9192" y="3006"/>
                </a:cubicBezTo>
                <a:lnTo>
                  <a:pt x="9180" y="3006"/>
                </a:lnTo>
                <a:cubicBezTo>
                  <a:pt x="9169" y="2994"/>
                  <a:pt x="9169" y="2994"/>
                  <a:pt x="9169" y="2982"/>
                </a:cubicBezTo>
                <a:close/>
                <a:moveTo>
                  <a:pt x="13074" y="2970"/>
                </a:moveTo>
                <a:cubicBezTo>
                  <a:pt x="13074" y="2982"/>
                  <a:pt x="13086" y="2982"/>
                  <a:pt x="13098" y="2982"/>
                </a:cubicBezTo>
                <a:cubicBezTo>
                  <a:pt x="13086" y="2994"/>
                  <a:pt x="13086" y="3006"/>
                  <a:pt x="13086" y="3018"/>
                </a:cubicBezTo>
                <a:cubicBezTo>
                  <a:pt x="13074" y="2994"/>
                  <a:pt x="13074" y="2982"/>
                  <a:pt x="13074" y="2970"/>
                </a:cubicBezTo>
                <a:close/>
                <a:moveTo>
                  <a:pt x="3013" y="3221"/>
                </a:moveTo>
                <a:cubicBezTo>
                  <a:pt x="3013" y="3232"/>
                  <a:pt x="3001" y="3244"/>
                  <a:pt x="3001" y="3256"/>
                </a:cubicBezTo>
                <a:cubicBezTo>
                  <a:pt x="3001" y="3244"/>
                  <a:pt x="3001" y="3232"/>
                  <a:pt x="2989" y="3232"/>
                </a:cubicBezTo>
                <a:cubicBezTo>
                  <a:pt x="3001" y="3232"/>
                  <a:pt x="3013" y="3221"/>
                  <a:pt x="3013" y="3221"/>
                </a:cubicBezTo>
                <a:close/>
                <a:moveTo>
                  <a:pt x="7502" y="3328"/>
                </a:moveTo>
                <a:cubicBezTo>
                  <a:pt x="7502" y="3328"/>
                  <a:pt x="7502" y="3328"/>
                  <a:pt x="7490" y="3340"/>
                </a:cubicBezTo>
                <a:cubicBezTo>
                  <a:pt x="7502" y="3328"/>
                  <a:pt x="7490" y="3328"/>
                  <a:pt x="7502" y="3328"/>
                </a:cubicBezTo>
                <a:close/>
                <a:moveTo>
                  <a:pt x="2584" y="3494"/>
                </a:moveTo>
                <a:cubicBezTo>
                  <a:pt x="2584" y="3494"/>
                  <a:pt x="2584" y="3494"/>
                  <a:pt x="2596" y="3506"/>
                </a:cubicBezTo>
                <a:cubicBezTo>
                  <a:pt x="2584" y="3506"/>
                  <a:pt x="2584" y="3494"/>
                  <a:pt x="2584" y="3494"/>
                </a:cubicBezTo>
                <a:close/>
                <a:moveTo>
                  <a:pt x="6740" y="3518"/>
                </a:moveTo>
                <a:cubicBezTo>
                  <a:pt x="6740" y="3518"/>
                  <a:pt x="6740" y="3518"/>
                  <a:pt x="6752" y="3530"/>
                </a:cubicBezTo>
                <a:lnTo>
                  <a:pt x="6740" y="3530"/>
                </a:lnTo>
                <a:cubicBezTo>
                  <a:pt x="6740" y="3530"/>
                  <a:pt x="6740" y="3518"/>
                  <a:pt x="6740" y="3518"/>
                </a:cubicBezTo>
                <a:close/>
                <a:moveTo>
                  <a:pt x="3906" y="3518"/>
                </a:moveTo>
                <a:cubicBezTo>
                  <a:pt x="3906" y="3518"/>
                  <a:pt x="3918" y="3530"/>
                  <a:pt x="3918" y="3530"/>
                </a:cubicBezTo>
                <a:cubicBezTo>
                  <a:pt x="3918" y="3530"/>
                  <a:pt x="3918" y="3530"/>
                  <a:pt x="3918" y="3542"/>
                </a:cubicBezTo>
                <a:cubicBezTo>
                  <a:pt x="3918" y="3530"/>
                  <a:pt x="3906" y="3530"/>
                  <a:pt x="3906" y="3518"/>
                </a:cubicBezTo>
                <a:close/>
                <a:moveTo>
                  <a:pt x="4763" y="3602"/>
                </a:moveTo>
                <a:cubicBezTo>
                  <a:pt x="4751" y="3613"/>
                  <a:pt x="4751" y="3613"/>
                  <a:pt x="4751" y="3613"/>
                </a:cubicBezTo>
                <a:cubicBezTo>
                  <a:pt x="4751" y="3613"/>
                  <a:pt x="4751" y="3613"/>
                  <a:pt x="4751" y="3602"/>
                </a:cubicBezTo>
                <a:close/>
                <a:moveTo>
                  <a:pt x="11764" y="3697"/>
                </a:moveTo>
                <a:lnTo>
                  <a:pt x="11764" y="3697"/>
                </a:lnTo>
                <a:cubicBezTo>
                  <a:pt x="11755" y="3714"/>
                  <a:pt x="11747" y="3725"/>
                  <a:pt x="11733" y="3725"/>
                </a:cubicBezTo>
                <a:cubicBezTo>
                  <a:pt x="11728" y="3725"/>
                  <a:pt x="11723" y="3724"/>
                  <a:pt x="11716" y="3721"/>
                </a:cubicBezTo>
                <a:cubicBezTo>
                  <a:pt x="11705" y="3721"/>
                  <a:pt x="11705" y="3709"/>
                  <a:pt x="11705" y="3709"/>
                </a:cubicBezTo>
                <a:lnTo>
                  <a:pt x="11764" y="3697"/>
                </a:lnTo>
                <a:close/>
                <a:moveTo>
                  <a:pt x="9133" y="3768"/>
                </a:moveTo>
                <a:cubicBezTo>
                  <a:pt x="9133" y="3768"/>
                  <a:pt x="9133" y="3768"/>
                  <a:pt x="9145" y="3780"/>
                </a:cubicBezTo>
                <a:lnTo>
                  <a:pt x="9133" y="3780"/>
                </a:lnTo>
                <a:cubicBezTo>
                  <a:pt x="9133" y="3768"/>
                  <a:pt x="9133" y="3768"/>
                  <a:pt x="9133" y="3768"/>
                </a:cubicBezTo>
                <a:close/>
                <a:moveTo>
                  <a:pt x="12955" y="3756"/>
                </a:moveTo>
                <a:cubicBezTo>
                  <a:pt x="12955" y="3768"/>
                  <a:pt x="12967" y="3768"/>
                  <a:pt x="12967" y="3780"/>
                </a:cubicBezTo>
                <a:lnTo>
                  <a:pt x="12955" y="3780"/>
                </a:lnTo>
                <a:cubicBezTo>
                  <a:pt x="12955" y="3768"/>
                  <a:pt x="12955" y="3768"/>
                  <a:pt x="12955" y="3756"/>
                </a:cubicBezTo>
                <a:close/>
                <a:moveTo>
                  <a:pt x="1941" y="3947"/>
                </a:moveTo>
                <a:cubicBezTo>
                  <a:pt x="1953" y="3947"/>
                  <a:pt x="1953" y="3947"/>
                  <a:pt x="1965" y="3959"/>
                </a:cubicBezTo>
                <a:lnTo>
                  <a:pt x="1930" y="3959"/>
                </a:lnTo>
                <a:cubicBezTo>
                  <a:pt x="1941" y="3947"/>
                  <a:pt x="1941" y="3947"/>
                  <a:pt x="1941" y="3947"/>
                </a:cubicBezTo>
                <a:close/>
                <a:moveTo>
                  <a:pt x="1977" y="4042"/>
                </a:moveTo>
                <a:cubicBezTo>
                  <a:pt x="1977" y="4042"/>
                  <a:pt x="1977" y="4054"/>
                  <a:pt x="1977" y="4054"/>
                </a:cubicBezTo>
                <a:lnTo>
                  <a:pt x="1965" y="4054"/>
                </a:lnTo>
                <a:cubicBezTo>
                  <a:pt x="1965" y="4054"/>
                  <a:pt x="1977" y="4042"/>
                  <a:pt x="1977" y="4042"/>
                </a:cubicBezTo>
                <a:close/>
                <a:moveTo>
                  <a:pt x="11514" y="4054"/>
                </a:moveTo>
                <a:cubicBezTo>
                  <a:pt x="11490" y="4090"/>
                  <a:pt x="11478" y="4102"/>
                  <a:pt x="11466" y="4113"/>
                </a:cubicBezTo>
                <a:cubicBezTo>
                  <a:pt x="11455" y="4102"/>
                  <a:pt x="11466" y="4078"/>
                  <a:pt x="11478" y="4066"/>
                </a:cubicBezTo>
                <a:cubicBezTo>
                  <a:pt x="11502" y="4054"/>
                  <a:pt x="11502" y="4054"/>
                  <a:pt x="11514" y="4054"/>
                </a:cubicBezTo>
                <a:close/>
                <a:moveTo>
                  <a:pt x="8994" y="4088"/>
                </a:moveTo>
                <a:cubicBezTo>
                  <a:pt x="8998" y="4088"/>
                  <a:pt x="9002" y="4095"/>
                  <a:pt x="9002" y="4102"/>
                </a:cubicBezTo>
                <a:cubicBezTo>
                  <a:pt x="9002" y="4102"/>
                  <a:pt x="8990" y="4113"/>
                  <a:pt x="8978" y="4125"/>
                </a:cubicBezTo>
                <a:cubicBezTo>
                  <a:pt x="8954" y="4137"/>
                  <a:pt x="8930" y="4173"/>
                  <a:pt x="8907" y="4173"/>
                </a:cubicBezTo>
                <a:cubicBezTo>
                  <a:pt x="8942" y="4149"/>
                  <a:pt x="8966" y="4137"/>
                  <a:pt x="8990" y="4102"/>
                </a:cubicBezTo>
                <a:cubicBezTo>
                  <a:pt x="8990" y="4092"/>
                  <a:pt x="8992" y="4088"/>
                  <a:pt x="8994" y="4088"/>
                </a:cubicBezTo>
                <a:close/>
                <a:moveTo>
                  <a:pt x="3906" y="4173"/>
                </a:moveTo>
                <a:cubicBezTo>
                  <a:pt x="3894" y="4185"/>
                  <a:pt x="3894" y="4185"/>
                  <a:pt x="3894" y="4185"/>
                </a:cubicBezTo>
                <a:cubicBezTo>
                  <a:pt x="3894" y="4185"/>
                  <a:pt x="3894" y="4185"/>
                  <a:pt x="3894" y="4173"/>
                </a:cubicBezTo>
                <a:close/>
                <a:moveTo>
                  <a:pt x="10228" y="4209"/>
                </a:moveTo>
                <a:cubicBezTo>
                  <a:pt x="10228" y="4209"/>
                  <a:pt x="10216" y="4209"/>
                  <a:pt x="10216" y="4221"/>
                </a:cubicBezTo>
                <a:cubicBezTo>
                  <a:pt x="10216" y="4221"/>
                  <a:pt x="10216" y="4221"/>
                  <a:pt x="10216" y="4209"/>
                </a:cubicBezTo>
                <a:close/>
                <a:moveTo>
                  <a:pt x="4418" y="4340"/>
                </a:moveTo>
                <a:cubicBezTo>
                  <a:pt x="4412" y="4346"/>
                  <a:pt x="4406" y="4349"/>
                  <a:pt x="4400" y="4349"/>
                </a:cubicBezTo>
                <a:cubicBezTo>
                  <a:pt x="4394" y="4349"/>
                  <a:pt x="4388" y="4346"/>
                  <a:pt x="4382" y="4340"/>
                </a:cubicBezTo>
                <a:close/>
                <a:moveTo>
                  <a:pt x="11097" y="4340"/>
                </a:moveTo>
                <a:cubicBezTo>
                  <a:pt x="11121" y="4352"/>
                  <a:pt x="11133" y="4364"/>
                  <a:pt x="11145" y="4364"/>
                </a:cubicBezTo>
                <a:cubicBezTo>
                  <a:pt x="11132" y="4368"/>
                  <a:pt x="11120" y="4371"/>
                  <a:pt x="11112" y="4371"/>
                </a:cubicBezTo>
                <a:cubicBezTo>
                  <a:pt x="11097" y="4371"/>
                  <a:pt x="11090" y="4362"/>
                  <a:pt x="11097" y="4340"/>
                </a:cubicBezTo>
                <a:close/>
                <a:moveTo>
                  <a:pt x="11097" y="4435"/>
                </a:moveTo>
                <a:cubicBezTo>
                  <a:pt x="11085" y="4447"/>
                  <a:pt x="11085" y="4447"/>
                  <a:pt x="11085" y="4459"/>
                </a:cubicBezTo>
                <a:cubicBezTo>
                  <a:pt x="11085" y="4447"/>
                  <a:pt x="11074" y="4447"/>
                  <a:pt x="11085" y="4435"/>
                </a:cubicBezTo>
                <a:close/>
                <a:moveTo>
                  <a:pt x="3977" y="4518"/>
                </a:moveTo>
                <a:cubicBezTo>
                  <a:pt x="3965" y="4530"/>
                  <a:pt x="3954" y="4530"/>
                  <a:pt x="3942" y="4530"/>
                </a:cubicBezTo>
                <a:cubicBezTo>
                  <a:pt x="3954" y="4518"/>
                  <a:pt x="3965" y="4518"/>
                  <a:pt x="3977" y="4518"/>
                </a:cubicBezTo>
                <a:close/>
                <a:moveTo>
                  <a:pt x="1846" y="4578"/>
                </a:moveTo>
                <a:cubicBezTo>
                  <a:pt x="1846" y="4590"/>
                  <a:pt x="1846" y="4590"/>
                  <a:pt x="1834" y="4602"/>
                </a:cubicBezTo>
                <a:cubicBezTo>
                  <a:pt x="1834" y="4590"/>
                  <a:pt x="1834" y="4590"/>
                  <a:pt x="1834" y="4578"/>
                </a:cubicBezTo>
                <a:close/>
                <a:moveTo>
                  <a:pt x="3846" y="4590"/>
                </a:moveTo>
                <a:cubicBezTo>
                  <a:pt x="3846" y="4602"/>
                  <a:pt x="3835" y="4602"/>
                  <a:pt x="3823" y="4614"/>
                </a:cubicBezTo>
                <a:cubicBezTo>
                  <a:pt x="3835" y="4602"/>
                  <a:pt x="3835" y="4590"/>
                  <a:pt x="3835" y="4590"/>
                </a:cubicBezTo>
                <a:close/>
                <a:moveTo>
                  <a:pt x="6871" y="4709"/>
                </a:moveTo>
                <a:cubicBezTo>
                  <a:pt x="6883" y="4721"/>
                  <a:pt x="6883" y="4721"/>
                  <a:pt x="6883" y="4721"/>
                </a:cubicBezTo>
                <a:lnTo>
                  <a:pt x="6871" y="4721"/>
                </a:lnTo>
                <a:cubicBezTo>
                  <a:pt x="6871" y="4721"/>
                  <a:pt x="6871" y="4721"/>
                  <a:pt x="6871" y="4709"/>
                </a:cubicBezTo>
                <a:close/>
                <a:moveTo>
                  <a:pt x="9692" y="4756"/>
                </a:moveTo>
                <a:cubicBezTo>
                  <a:pt x="9684" y="4756"/>
                  <a:pt x="9671" y="4762"/>
                  <a:pt x="9660" y="4762"/>
                </a:cubicBezTo>
                <a:cubicBezTo>
                  <a:pt x="9654" y="4762"/>
                  <a:pt x="9649" y="4760"/>
                  <a:pt x="9645" y="4756"/>
                </a:cubicBezTo>
                <a:close/>
                <a:moveTo>
                  <a:pt x="9347" y="4768"/>
                </a:moveTo>
                <a:cubicBezTo>
                  <a:pt x="9347" y="4780"/>
                  <a:pt x="9347" y="4780"/>
                  <a:pt x="9347" y="4792"/>
                </a:cubicBezTo>
                <a:cubicBezTo>
                  <a:pt x="9335" y="4792"/>
                  <a:pt x="9335" y="4792"/>
                  <a:pt x="9323" y="4780"/>
                </a:cubicBezTo>
                <a:cubicBezTo>
                  <a:pt x="9335" y="4780"/>
                  <a:pt x="9335" y="4780"/>
                  <a:pt x="9347" y="4768"/>
                </a:cubicBezTo>
                <a:close/>
                <a:moveTo>
                  <a:pt x="9621" y="4828"/>
                </a:moveTo>
                <a:cubicBezTo>
                  <a:pt x="9621" y="4828"/>
                  <a:pt x="9621" y="4840"/>
                  <a:pt x="9621" y="4840"/>
                </a:cubicBezTo>
                <a:lnTo>
                  <a:pt x="9597" y="4840"/>
                </a:lnTo>
                <a:cubicBezTo>
                  <a:pt x="9609" y="4840"/>
                  <a:pt x="9621" y="4828"/>
                  <a:pt x="9621" y="4828"/>
                </a:cubicBezTo>
                <a:close/>
                <a:moveTo>
                  <a:pt x="4608" y="5066"/>
                </a:moveTo>
                <a:cubicBezTo>
                  <a:pt x="4608" y="5078"/>
                  <a:pt x="4608" y="5078"/>
                  <a:pt x="4608" y="5090"/>
                </a:cubicBezTo>
                <a:cubicBezTo>
                  <a:pt x="4597" y="5078"/>
                  <a:pt x="4597" y="5078"/>
                  <a:pt x="4585" y="5066"/>
                </a:cubicBezTo>
                <a:close/>
                <a:moveTo>
                  <a:pt x="3120" y="5221"/>
                </a:moveTo>
                <a:cubicBezTo>
                  <a:pt x="3120" y="5233"/>
                  <a:pt x="3120" y="5233"/>
                  <a:pt x="3108" y="5233"/>
                </a:cubicBezTo>
                <a:cubicBezTo>
                  <a:pt x="3120" y="5221"/>
                  <a:pt x="3120" y="5221"/>
                  <a:pt x="3120" y="5221"/>
                </a:cubicBezTo>
                <a:close/>
                <a:moveTo>
                  <a:pt x="10264" y="5209"/>
                </a:moveTo>
                <a:cubicBezTo>
                  <a:pt x="10252" y="5221"/>
                  <a:pt x="10228" y="5221"/>
                  <a:pt x="10216" y="5233"/>
                </a:cubicBezTo>
                <a:cubicBezTo>
                  <a:pt x="10216" y="5233"/>
                  <a:pt x="10216" y="5233"/>
                  <a:pt x="10216" y="5221"/>
                </a:cubicBezTo>
                <a:cubicBezTo>
                  <a:pt x="10216" y="5209"/>
                  <a:pt x="10240" y="5209"/>
                  <a:pt x="10252" y="5209"/>
                </a:cubicBezTo>
                <a:close/>
                <a:moveTo>
                  <a:pt x="6597" y="5483"/>
                </a:moveTo>
                <a:cubicBezTo>
                  <a:pt x="6597" y="5483"/>
                  <a:pt x="6609" y="5495"/>
                  <a:pt x="6621" y="5495"/>
                </a:cubicBezTo>
                <a:cubicBezTo>
                  <a:pt x="6621" y="5495"/>
                  <a:pt x="6621" y="5495"/>
                  <a:pt x="6621" y="5507"/>
                </a:cubicBezTo>
                <a:cubicBezTo>
                  <a:pt x="6609" y="5507"/>
                  <a:pt x="6597" y="5495"/>
                  <a:pt x="6585" y="5483"/>
                </a:cubicBezTo>
                <a:close/>
                <a:moveTo>
                  <a:pt x="9216" y="5471"/>
                </a:moveTo>
                <a:cubicBezTo>
                  <a:pt x="9216" y="5483"/>
                  <a:pt x="9228" y="5495"/>
                  <a:pt x="9228" y="5518"/>
                </a:cubicBezTo>
                <a:cubicBezTo>
                  <a:pt x="9204" y="5507"/>
                  <a:pt x="9192" y="5495"/>
                  <a:pt x="9216" y="5471"/>
                </a:cubicBezTo>
                <a:close/>
                <a:moveTo>
                  <a:pt x="7383" y="5483"/>
                </a:moveTo>
                <a:cubicBezTo>
                  <a:pt x="7394" y="5507"/>
                  <a:pt x="7406" y="5518"/>
                  <a:pt x="7430" y="5542"/>
                </a:cubicBezTo>
                <a:cubicBezTo>
                  <a:pt x="7394" y="5530"/>
                  <a:pt x="7359" y="5530"/>
                  <a:pt x="7323" y="5530"/>
                </a:cubicBezTo>
                <a:cubicBezTo>
                  <a:pt x="7335" y="5518"/>
                  <a:pt x="7359" y="5507"/>
                  <a:pt x="7383" y="5483"/>
                </a:cubicBezTo>
                <a:close/>
                <a:moveTo>
                  <a:pt x="6668" y="5578"/>
                </a:moveTo>
                <a:cubicBezTo>
                  <a:pt x="6668" y="5590"/>
                  <a:pt x="6668" y="5590"/>
                  <a:pt x="6680" y="5590"/>
                </a:cubicBezTo>
                <a:lnTo>
                  <a:pt x="6668" y="5590"/>
                </a:lnTo>
                <a:cubicBezTo>
                  <a:pt x="6668" y="5590"/>
                  <a:pt x="6668" y="5578"/>
                  <a:pt x="6668" y="5578"/>
                </a:cubicBezTo>
                <a:close/>
                <a:moveTo>
                  <a:pt x="3799" y="5709"/>
                </a:moveTo>
                <a:cubicBezTo>
                  <a:pt x="3799" y="5721"/>
                  <a:pt x="3799" y="5721"/>
                  <a:pt x="3787" y="5733"/>
                </a:cubicBezTo>
                <a:cubicBezTo>
                  <a:pt x="3787" y="5721"/>
                  <a:pt x="3799" y="5721"/>
                  <a:pt x="3799" y="5709"/>
                </a:cubicBezTo>
                <a:close/>
                <a:moveTo>
                  <a:pt x="2025" y="5721"/>
                </a:moveTo>
                <a:cubicBezTo>
                  <a:pt x="2025" y="5733"/>
                  <a:pt x="2037" y="5733"/>
                  <a:pt x="2025" y="5745"/>
                </a:cubicBezTo>
                <a:cubicBezTo>
                  <a:pt x="2025" y="5733"/>
                  <a:pt x="2025" y="5733"/>
                  <a:pt x="2025" y="5721"/>
                </a:cubicBezTo>
                <a:close/>
                <a:moveTo>
                  <a:pt x="12419" y="5757"/>
                </a:moveTo>
                <a:cubicBezTo>
                  <a:pt x="12419" y="5768"/>
                  <a:pt x="12419" y="5768"/>
                  <a:pt x="12407" y="5768"/>
                </a:cubicBezTo>
                <a:lnTo>
                  <a:pt x="12419" y="5757"/>
                </a:lnTo>
                <a:close/>
                <a:moveTo>
                  <a:pt x="6680" y="5768"/>
                </a:moveTo>
                <a:cubicBezTo>
                  <a:pt x="6668" y="5768"/>
                  <a:pt x="6668" y="5768"/>
                  <a:pt x="6668" y="5780"/>
                </a:cubicBezTo>
                <a:cubicBezTo>
                  <a:pt x="6668" y="5768"/>
                  <a:pt x="6668" y="5768"/>
                  <a:pt x="6668" y="5768"/>
                </a:cubicBezTo>
                <a:close/>
                <a:moveTo>
                  <a:pt x="8788" y="5828"/>
                </a:moveTo>
                <a:cubicBezTo>
                  <a:pt x="8776" y="5840"/>
                  <a:pt x="8776" y="5840"/>
                  <a:pt x="8776" y="5840"/>
                </a:cubicBezTo>
                <a:cubicBezTo>
                  <a:pt x="8776" y="5840"/>
                  <a:pt x="8776" y="5828"/>
                  <a:pt x="8776" y="5828"/>
                </a:cubicBezTo>
                <a:close/>
                <a:moveTo>
                  <a:pt x="12181" y="5899"/>
                </a:moveTo>
                <a:cubicBezTo>
                  <a:pt x="12169" y="5911"/>
                  <a:pt x="12169" y="5911"/>
                  <a:pt x="12169" y="5911"/>
                </a:cubicBezTo>
                <a:cubicBezTo>
                  <a:pt x="12169" y="5899"/>
                  <a:pt x="12169" y="5899"/>
                  <a:pt x="12169" y="5899"/>
                </a:cubicBezTo>
                <a:close/>
                <a:moveTo>
                  <a:pt x="3965" y="5959"/>
                </a:moveTo>
                <a:cubicBezTo>
                  <a:pt x="3977" y="5971"/>
                  <a:pt x="3965" y="5971"/>
                  <a:pt x="3965" y="5983"/>
                </a:cubicBezTo>
                <a:cubicBezTo>
                  <a:pt x="3965" y="5971"/>
                  <a:pt x="3965" y="5959"/>
                  <a:pt x="3965" y="5959"/>
                </a:cubicBezTo>
                <a:close/>
                <a:moveTo>
                  <a:pt x="3215" y="5971"/>
                </a:moveTo>
                <a:cubicBezTo>
                  <a:pt x="3215" y="5971"/>
                  <a:pt x="3227" y="5983"/>
                  <a:pt x="3227" y="5983"/>
                </a:cubicBezTo>
                <a:cubicBezTo>
                  <a:pt x="3227" y="5983"/>
                  <a:pt x="3215" y="5983"/>
                  <a:pt x="3215" y="5995"/>
                </a:cubicBezTo>
                <a:cubicBezTo>
                  <a:pt x="3215" y="5983"/>
                  <a:pt x="3215" y="5983"/>
                  <a:pt x="3215" y="5971"/>
                </a:cubicBezTo>
                <a:close/>
                <a:moveTo>
                  <a:pt x="12788" y="6054"/>
                </a:moveTo>
                <a:cubicBezTo>
                  <a:pt x="12800" y="6054"/>
                  <a:pt x="12800" y="6066"/>
                  <a:pt x="12800" y="6066"/>
                </a:cubicBezTo>
                <a:cubicBezTo>
                  <a:pt x="12788" y="6066"/>
                  <a:pt x="12788" y="6054"/>
                  <a:pt x="12776" y="6054"/>
                </a:cubicBezTo>
                <a:close/>
                <a:moveTo>
                  <a:pt x="3727" y="6185"/>
                </a:moveTo>
                <a:lnTo>
                  <a:pt x="3727" y="6185"/>
                </a:lnTo>
                <a:cubicBezTo>
                  <a:pt x="3739" y="6197"/>
                  <a:pt x="3751" y="6197"/>
                  <a:pt x="3751" y="6197"/>
                </a:cubicBezTo>
                <a:cubicBezTo>
                  <a:pt x="3739" y="6197"/>
                  <a:pt x="3739" y="6197"/>
                  <a:pt x="3727" y="6185"/>
                </a:cubicBezTo>
                <a:close/>
                <a:moveTo>
                  <a:pt x="8454" y="6376"/>
                </a:moveTo>
                <a:cubicBezTo>
                  <a:pt x="8454" y="6376"/>
                  <a:pt x="8454" y="6376"/>
                  <a:pt x="8466" y="6388"/>
                </a:cubicBezTo>
                <a:lnTo>
                  <a:pt x="8454" y="6388"/>
                </a:lnTo>
                <a:cubicBezTo>
                  <a:pt x="8454" y="6388"/>
                  <a:pt x="8454" y="6376"/>
                  <a:pt x="8454" y="6376"/>
                </a:cubicBezTo>
                <a:close/>
                <a:moveTo>
                  <a:pt x="8907" y="6399"/>
                </a:moveTo>
                <a:cubicBezTo>
                  <a:pt x="8913" y="6405"/>
                  <a:pt x="8915" y="6408"/>
                  <a:pt x="8918" y="6411"/>
                </a:cubicBezTo>
                <a:cubicBezTo>
                  <a:pt x="8907" y="6411"/>
                  <a:pt x="8918" y="6411"/>
                  <a:pt x="8907" y="6399"/>
                </a:cubicBezTo>
                <a:close/>
                <a:moveTo>
                  <a:pt x="8918" y="6411"/>
                </a:moveTo>
                <a:cubicBezTo>
                  <a:pt x="8921" y="6414"/>
                  <a:pt x="8924" y="6417"/>
                  <a:pt x="8930" y="6423"/>
                </a:cubicBezTo>
                <a:cubicBezTo>
                  <a:pt x="8918" y="6423"/>
                  <a:pt x="8918" y="6423"/>
                  <a:pt x="8918" y="6411"/>
                </a:cubicBezTo>
                <a:close/>
                <a:moveTo>
                  <a:pt x="12705" y="6495"/>
                </a:moveTo>
                <a:cubicBezTo>
                  <a:pt x="12705" y="6495"/>
                  <a:pt x="12705" y="6507"/>
                  <a:pt x="12693" y="6507"/>
                </a:cubicBezTo>
                <a:cubicBezTo>
                  <a:pt x="12693" y="6507"/>
                  <a:pt x="12693" y="6507"/>
                  <a:pt x="12693" y="6495"/>
                </a:cubicBezTo>
                <a:close/>
                <a:moveTo>
                  <a:pt x="7418" y="6614"/>
                </a:moveTo>
                <a:cubicBezTo>
                  <a:pt x="7406" y="6614"/>
                  <a:pt x="7406" y="6626"/>
                  <a:pt x="7406" y="6626"/>
                </a:cubicBezTo>
                <a:cubicBezTo>
                  <a:pt x="7406" y="6630"/>
                  <a:pt x="7406" y="6631"/>
                  <a:pt x="7406" y="6631"/>
                </a:cubicBezTo>
                <a:cubicBezTo>
                  <a:pt x="7405" y="6631"/>
                  <a:pt x="7402" y="6626"/>
                  <a:pt x="7394" y="6626"/>
                </a:cubicBezTo>
                <a:cubicBezTo>
                  <a:pt x="7394" y="6614"/>
                  <a:pt x="7406" y="6614"/>
                  <a:pt x="7418" y="6614"/>
                </a:cubicBezTo>
                <a:close/>
                <a:moveTo>
                  <a:pt x="11752" y="6626"/>
                </a:moveTo>
                <a:cubicBezTo>
                  <a:pt x="11764" y="6638"/>
                  <a:pt x="11764" y="6638"/>
                  <a:pt x="11764" y="6638"/>
                </a:cubicBezTo>
                <a:lnTo>
                  <a:pt x="11752" y="6638"/>
                </a:lnTo>
                <a:cubicBezTo>
                  <a:pt x="11752" y="6638"/>
                  <a:pt x="11752" y="6638"/>
                  <a:pt x="11752" y="6626"/>
                </a:cubicBezTo>
                <a:close/>
                <a:moveTo>
                  <a:pt x="4870" y="6650"/>
                </a:moveTo>
                <a:lnTo>
                  <a:pt x="4870" y="6661"/>
                </a:lnTo>
                <a:cubicBezTo>
                  <a:pt x="4858" y="6661"/>
                  <a:pt x="4858" y="6661"/>
                  <a:pt x="4858" y="6650"/>
                </a:cubicBezTo>
                <a:close/>
                <a:moveTo>
                  <a:pt x="8276" y="6709"/>
                </a:moveTo>
                <a:cubicBezTo>
                  <a:pt x="8276" y="6721"/>
                  <a:pt x="8276" y="6721"/>
                  <a:pt x="8264" y="6721"/>
                </a:cubicBezTo>
                <a:cubicBezTo>
                  <a:pt x="8275" y="6721"/>
                  <a:pt x="8276" y="6709"/>
                  <a:pt x="8276" y="6709"/>
                </a:cubicBezTo>
                <a:close/>
                <a:moveTo>
                  <a:pt x="2775" y="6757"/>
                </a:moveTo>
                <a:cubicBezTo>
                  <a:pt x="2775" y="6757"/>
                  <a:pt x="2770" y="6762"/>
                  <a:pt x="2766" y="6762"/>
                </a:cubicBezTo>
                <a:cubicBezTo>
                  <a:pt x="2764" y="6762"/>
                  <a:pt x="2763" y="6761"/>
                  <a:pt x="2763" y="6757"/>
                </a:cubicBezTo>
                <a:close/>
                <a:moveTo>
                  <a:pt x="2096" y="6769"/>
                </a:moveTo>
                <a:cubicBezTo>
                  <a:pt x="2108" y="6769"/>
                  <a:pt x="2108" y="6769"/>
                  <a:pt x="2120" y="6780"/>
                </a:cubicBezTo>
                <a:lnTo>
                  <a:pt x="2108" y="6780"/>
                </a:lnTo>
                <a:cubicBezTo>
                  <a:pt x="2108" y="6780"/>
                  <a:pt x="2096" y="6769"/>
                  <a:pt x="2096" y="6769"/>
                </a:cubicBezTo>
                <a:close/>
                <a:moveTo>
                  <a:pt x="4346" y="6947"/>
                </a:moveTo>
                <a:cubicBezTo>
                  <a:pt x="4346" y="6947"/>
                  <a:pt x="4346" y="6947"/>
                  <a:pt x="4346" y="6959"/>
                </a:cubicBezTo>
                <a:lnTo>
                  <a:pt x="4335" y="6959"/>
                </a:lnTo>
                <a:cubicBezTo>
                  <a:pt x="4346" y="6947"/>
                  <a:pt x="4346" y="6947"/>
                  <a:pt x="4346" y="6947"/>
                </a:cubicBezTo>
                <a:close/>
                <a:moveTo>
                  <a:pt x="12395" y="7102"/>
                </a:moveTo>
                <a:cubicBezTo>
                  <a:pt x="12395" y="7102"/>
                  <a:pt x="12395" y="7102"/>
                  <a:pt x="12395" y="7114"/>
                </a:cubicBezTo>
                <a:cubicBezTo>
                  <a:pt x="12395" y="7102"/>
                  <a:pt x="12395" y="7102"/>
                  <a:pt x="12383" y="7102"/>
                </a:cubicBezTo>
                <a:close/>
                <a:moveTo>
                  <a:pt x="7418" y="7150"/>
                </a:moveTo>
                <a:cubicBezTo>
                  <a:pt x="7418" y="7161"/>
                  <a:pt x="7418" y="7161"/>
                  <a:pt x="7418" y="7173"/>
                </a:cubicBezTo>
                <a:cubicBezTo>
                  <a:pt x="7406" y="7161"/>
                  <a:pt x="7418" y="7161"/>
                  <a:pt x="7418" y="7150"/>
                </a:cubicBezTo>
                <a:close/>
                <a:moveTo>
                  <a:pt x="2072" y="7304"/>
                </a:moveTo>
                <a:cubicBezTo>
                  <a:pt x="2072" y="7328"/>
                  <a:pt x="2072" y="7340"/>
                  <a:pt x="2072" y="7364"/>
                </a:cubicBezTo>
                <a:cubicBezTo>
                  <a:pt x="2072" y="7364"/>
                  <a:pt x="2060" y="7364"/>
                  <a:pt x="2060" y="7352"/>
                </a:cubicBezTo>
                <a:cubicBezTo>
                  <a:pt x="2060" y="7340"/>
                  <a:pt x="2072" y="7328"/>
                  <a:pt x="2072" y="7304"/>
                </a:cubicBezTo>
                <a:close/>
                <a:moveTo>
                  <a:pt x="4644" y="7340"/>
                </a:moveTo>
                <a:cubicBezTo>
                  <a:pt x="4644" y="7340"/>
                  <a:pt x="4644" y="7352"/>
                  <a:pt x="4656" y="7352"/>
                </a:cubicBezTo>
                <a:cubicBezTo>
                  <a:pt x="4656" y="7352"/>
                  <a:pt x="4656" y="7352"/>
                  <a:pt x="4656" y="7364"/>
                </a:cubicBezTo>
                <a:cubicBezTo>
                  <a:pt x="4644" y="7352"/>
                  <a:pt x="4644" y="7352"/>
                  <a:pt x="4644" y="7340"/>
                </a:cubicBezTo>
                <a:close/>
                <a:moveTo>
                  <a:pt x="7597" y="7971"/>
                </a:moveTo>
                <a:cubicBezTo>
                  <a:pt x="7585" y="7971"/>
                  <a:pt x="7585" y="7983"/>
                  <a:pt x="7573" y="7995"/>
                </a:cubicBezTo>
                <a:cubicBezTo>
                  <a:pt x="7573" y="7971"/>
                  <a:pt x="7573" y="7971"/>
                  <a:pt x="7597" y="7971"/>
                </a:cubicBezTo>
                <a:close/>
                <a:moveTo>
                  <a:pt x="10097" y="8054"/>
                </a:moveTo>
                <a:lnTo>
                  <a:pt x="10097" y="8066"/>
                </a:lnTo>
                <a:lnTo>
                  <a:pt x="10073" y="8066"/>
                </a:lnTo>
                <a:cubicBezTo>
                  <a:pt x="10085" y="8066"/>
                  <a:pt x="10085" y="8066"/>
                  <a:pt x="10097" y="8054"/>
                </a:cubicBezTo>
                <a:close/>
                <a:moveTo>
                  <a:pt x="8287" y="8173"/>
                </a:moveTo>
                <a:cubicBezTo>
                  <a:pt x="8287" y="8173"/>
                  <a:pt x="8287" y="8174"/>
                  <a:pt x="8276" y="8185"/>
                </a:cubicBezTo>
                <a:cubicBezTo>
                  <a:pt x="8276" y="8174"/>
                  <a:pt x="8287" y="8173"/>
                  <a:pt x="8287" y="8173"/>
                </a:cubicBezTo>
                <a:close/>
                <a:moveTo>
                  <a:pt x="10002" y="8316"/>
                </a:moveTo>
                <a:cubicBezTo>
                  <a:pt x="10002" y="8316"/>
                  <a:pt x="10014" y="8316"/>
                  <a:pt x="10014" y="8328"/>
                </a:cubicBezTo>
                <a:cubicBezTo>
                  <a:pt x="10014" y="8328"/>
                  <a:pt x="10002" y="8328"/>
                  <a:pt x="10002" y="8316"/>
                </a:cubicBezTo>
                <a:close/>
                <a:moveTo>
                  <a:pt x="5061" y="8459"/>
                </a:moveTo>
                <a:lnTo>
                  <a:pt x="5073" y="8471"/>
                </a:lnTo>
                <a:lnTo>
                  <a:pt x="5061" y="8471"/>
                </a:lnTo>
                <a:lnTo>
                  <a:pt x="5061" y="8459"/>
                </a:lnTo>
                <a:close/>
                <a:moveTo>
                  <a:pt x="7692" y="8721"/>
                </a:moveTo>
                <a:cubicBezTo>
                  <a:pt x="7692" y="8721"/>
                  <a:pt x="7692" y="8733"/>
                  <a:pt x="7692" y="8745"/>
                </a:cubicBezTo>
                <a:cubicBezTo>
                  <a:pt x="7680" y="8733"/>
                  <a:pt x="7680" y="8733"/>
                  <a:pt x="7692" y="8721"/>
                </a:cubicBezTo>
                <a:close/>
                <a:moveTo>
                  <a:pt x="10371" y="9031"/>
                </a:moveTo>
                <a:cubicBezTo>
                  <a:pt x="10383" y="9031"/>
                  <a:pt x="10395" y="9031"/>
                  <a:pt x="10407" y="9043"/>
                </a:cubicBezTo>
                <a:lnTo>
                  <a:pt x="10383" y="9043"/>
                </a:lnTo>
                <a:cubicBezTo>
                  <a:pt x="10371" y="9031"/>
                  <a:pt x="10371" y="9031"/>
                  <a:pt x="10371" y="9031"/>
                </a:cubicBezTo>
                <a:close/>
                <a:moveTo>
                  <a:pt x="7787" y="9090"/>
                </a:moveTo>
                <a:cubicBezTo>
                  <a:pt x="7799" y="9090"/>
                  <a:pt x="7799" y="9090"/>
                  <a:pt x="7799" y="9102"/>
                </a:cubicBezTo>
                <a:cubicBezTo>
                  <a:pt x="7799" y="9102"/>
                  <a:pt x="7799" y="9090"/>
                  <a:pt x="7787" y="9090"/>
                </a:cubicBezTo>
                <a:close/>
                <a:moveTo>
                  <a:pt x="8930" y="9257"/>
                </a:moveTo>
                <a:cubicBezTo>
                  <a:pt x="8930" y="9257"/>
                  <a:pt x="8930" y="9269"/>
                  <a:pt x="8930" y="9269"/>
                </a:cubicBezTo>
                <a:lnTo>
                  <a:pt x="8918" y="9269"/>
                </a:lnTo>
                <a:cubicBezTo>
                  <a:pt x="8918" y="9257"/>
                  <a:pt x="8918" y="9257"/>
                  <a:pt x="8930" y="9257"/>
                </a:cubicBezTo>
                <a:close/>
                <a:moveTo>
                  <a:pt x="8633" y="9293"/>
                </a:moveTo>
                <a:cubicBezTo>
                  <a:pt x="8633" y="9293"/>
                  <a:pt x="8633" y="9305"/>
                  <a:pt x="8645" y="9316"/>
                </a:cubicBezTo>
                <a:cubicBezTo>
                  <a:pt x="8633" y="9305"/>
                  <a:pt x="8633" y="9305"/>
                  <a:pt x="8621" y="9305"/>
                </a:cubicBezTo>
                <a:cubicBezTo>
                  <a:pt x="8621" y="9293"/>
                  <a:pt x="8633" y="9293"/>
                  <a:pt x="8633" y="9293"/>
                </a:cubicBezTo>
                <a:close/>
                <a:moveTo>
                  <a:pt x="9370" y="9385"/>
                </a:moveTo>
                <a:cubicBezTo>
                  <a:pt x="9374" y="9385"/>
                  <a:pt x="9378" y="9386"/>
                  <a:pt x="9383" y="9388"/>
                </a:cubicBezTo>
                <a:cubicBezTo>
                  <a:pt x="9383" y="9400"/>
                  <a:pt x="9383" y="9412"/>
                  <a:pt x="9383" y="9424"/>
                </a:cubicBezTo>
                <a:lnTo>
                  <a:pt x="9311" y="9424"/>
                </a:lnTo>
                <a:cubicBezTo>
                  <a:pt x="9311" y="9412"/>
                  <a:pt x="9311" y="9412"/>
                  <a:pt x="9335" y="9400"/>
                </a:cubicBezTo>
                <a:cubicBezTo>
                  <a:pt x="9345" y="9400"/>
                  <a:pt x="9354" y="9385"/>
                  <a:pt x="9370" y="9385"/>
                </a:cubicBezTo>
                <a:close/>
                <a:moveTo>
                  <a:pt x="7502" y="9471"/>
                </a:moveTo>
                <a:cubicBezTo>
                  <a:pt x="7514" y="9471"/>
                  <a:pt x="7514" y="9471"/>
                  <a:pt x="7525" y="9483"/>
                </a:cubicBezTo>
                <a:cubicBezTo>
                  <a:pt x="7514" y="9483"/>
                  <a:pt x="7502" y="9483"/>
                  <a:pt x="7502" y="9471"/>
                </a:cubicBezTo>
                <a:close/>
                <a:moveTo>
                  <a:pt x="7787" y="10019"/>
                </a:moveTo>
                <a:cubicBezTo>
                  <a:pt x="7787" y="10031"/>
                  <a:pt x="7787" y="10031"/>
                  <a:pt x="7787" y="10043"/>
                </a:cubicBezTo>
                <a:cubicBezTo>
                  <a:pt x="7787" y="10031"/>
                  <a:pt x="7775" y="10031"/>
                  <a:pt x="7775" y="10031"/>
                </a:cubicBezTo>
                <a:cubicBezTo>
                  <a:pt x="7775" y="10031"/>
                  <a:pt x="7775" y="10019"/>
                  <a:pt x="7775" y="10019"/>
                </a:cubicBezTo>
                <a:close/>
                <a:moveTo>
                  <a:pt x="7668" y="10221"/>
                </a:moveTo>
                <a:cubicBezTo>
                  <a:pt x="7668" y="10221"/>
                  <a:pt x="7680" y="10221"/>
                  <a:pt x="7680" y="10233"/>
                </a:cubicBezTo>
                <a:lnTo>
                  <a:pt x="7668" y="10233"/>
                </a:lnTo>
                <a:cubicBezTo>
                  <a:pt x="7668" y="10221"/>
                  <a:pt x="7668" y="10221"/>
                  <a:pt x="7668" y="10221"/>
                </a:cubicBezTo>
                <a:close/>
                <a:moveTo>
                  <a:pt x="7871" y="10245"/>
                </a:moveTo>
                <a:cubicBezTo>
                  <a:pt x="7871" y="10245"/>
                  <a:pt x="7871" y="10245"/>
                  <a:pt x="7871" y="10257"/>
                </a:cubicBezTo>
                <a:lnTo>
                  <a:pt x="7859" y="10257"/>
                </a:lnTo>
                <a:cubicBezTo>
                  <a:pt x="7859" y="10245"/>
                  <a:pt x="7859" y="10245"/>
                  <a:pt x="7871" y="10245"/>
                </a:cubicBezTo>
                <a:close/>
                <a:moveTo>
                  <a:pt x="7514" y="10436"/>
                </a:moveTo>
                <a:cubicBezTo>
                  <a:pt x="7514" y="10448"/>
                  <a:pt x="7514" y="10448"/>
                  <a:pt x="7514" y="10448"/>
                </a:cubicBezTo>
                <a:cubicBezTo>
                  <a:pt x="7511" y="10445"/>
                  <a:pt x="7508" y="10442"/>
                  <a:pt x="7502" y="10436"/>
                </a:cubicBezTo>
                <a:close/>
                <a:moveTo>
                  <a:pt x="7514" y="10448"/>
                </a:moveTo>
                <a:cubicBezTo>
                  <a:pt x="7514" y="10448"/>
                  <a:pt x="7525" y="10448"/>
                  <a:pt x="7525" y="10459"/>
                </a:cubicBezTo>
                <a:cubicBezTo>
                  <a:pt x="7519" y="10454"/>
                  <a:pt x="7517" y="10451"/>
                  <a:pt x="7514" y="10448"/>
                </a:cubicBezTo>
                <a:close/>
                <a:moveTo>
                  <a:pt x="6812" y="10680"/>
                </a:moveTo>
                <a:cubicBezTo>
                  <a:pt x="6815" y="10680"/>
                  <a:pt x="6819" y="10682"/>
                  <a:pt x="6823" y="10686"/>
                </a:cubicBezTo>
                <a:lnTo>
                  <a:pt x="6799" y="10686"/>
                </a:lnTo>
                <a:cubicBezTo>
                  <a:pt x="6799" y="10686"/>
                  <a:pt x="6804" y="10680"/>
                  <a:pt x="6812" y="10680"/>
                </a:cubicBezTo>
                <a:close/>
                <a:moveTo>
                  <a:pt x="6180" y="10769"/>
                </a:moveTo>
                <a:cubicBezTo>
                  <a:pt x="6180" y="10769"/>
                  <a:pt x="6180" y="10769"/>
                  <a:pt x="6180" y="10781"/>
                </a:cubicBezTo>
                <a:cubicBezTo>
                  <a:pt x="6168" y="10769"/>
                  <a:pt x="6168" y="10769"/>
                  <a:pt x="6168" y="10769"/>
                </a:cubicBezTo>
                <a:close/>
                <a:moveTo>
                  <a:pt x="11718" y="0"/>
                </a:moveTo>
                <a:cubicBezTo>
                  <a:pt x="11645" y="0"/>
                  <a:pt x="11573" y="5"/>
                  <a:pt x="11502" y="18"/>
                </a:cubicBezTo>
                <a:cubicBezTo>
                  <a:pt x="11383" y="18"/>
                  <a:pt x="11276" y="30"/>
                  <a:pt x="11157" y="65"/>
                </a:cubicBezTo>
                <a:cubicBezTo>
                  <a:pt x="11062" y="77"/>
                  <a:pt x="10954" y="89"/>
                  <a:pt x="10859" y="137"/>
                </a:cubicBezTo>
                <a:cubicBezTo>
                  <a:pt x="10835" y="161"/>
                  <a:pt x="10788" y="149"/>
                  <a:pt x="10764" y="161"/>
                </a:cubicBezTo>
                <a:cubicBezTo>
                  <a:pt x="10585" y="196"/>
                  <a:pt x="10419" y="268"/>
                  <a:pt x="10252" y="339"/>
                </a:cubicBezTo>
                <a:cubicBezTo>
                  <a:pt x="10204" y="351"/>
                  <a:pt x="10145" y="363"/>
                  <a:pt x="10109" y="399"/>
                </a:cubicBezTo>
                <a:cubicBezTo>
                  <a:pt x="9859" y="494"/>
                  <a:pt x="9645" y="637"/>
                  <a:pt x="9419" y="780"/>
                </a:cubicBezTo>
                <a:cubicBezTo>
                  <a:pt x="9347" y="827"/>
                  <a:pt x="9264" y="863"/>
                  <a:pt x="9192" y="935"/>
                </a:cubicBezTo>
                <a:cubicBezTo>
                  <a:pt x="9169" y="935"/>
                  <a:pt x="9145" y="958"/>
                  <a:pt x="9133" y="982"/>
                </a:cubicBezTo>
                <a:cubicBezTo>
                  <a:pt x="9097" y="994"/>
                  <a:pt x="9073" y="994"/>
                  <a:pt x="9061" y="1030"/>
                </a:cubicBezTo>
                <a:cubicBezTo>
                  <a:pt x="9061" y="1030"/>
                  <a:pt x="9061" y="1042"/>
                  <a:pt x="9061" y="1042"/>
                </a:cubicBezTo>
                <a:cubicBezTo>
                  <a:pt x="9002" y="1042"/>
                  <a:pt x="8978" y="1077"/>
                  <a:pt x="8942" y="1113"/>
                </a:cubicBezTo>
                <a:cubicBezTo>
                  <a:pt x="8835" y="1196"/>
                  <a:pt x="8728" y="1256"/>
                  <a:pt x="8645" y="1363"/>
                </a:cubicBezTo>
                <a:cubicBezTo>
                  <a:pt x="8597" y="1399"/>
                  <a:pt x="8537" y="1423"/>
                  <a:pt x="8514" y="1470"/>
                </a:cubicBezTo>
                <a:cubicBezTo>
                  <a:pt x="8490" y="1494"/>
                  <a:pt x="8478" y="1506"/>
                  <a:pt x="8466" y="1518"/>
                </a:cubicBezTo>
                <a:cubicBezTo>
                  <a:pt x="8323" y="1601"/>
                  <a:pt x="8228" y="1720"/>
                  <a:pt x="8121" y="1827"/>
                </a:cubicBezTo>
                <a:cubicBezTo>
                  <a:pt x="8109" y="1839"/>
                  <a:pt x="8109" y="1839"/>
                  <a:pt x="8097" y="1851"/>
                </a:cubicBezTo>
                <a:cubicBezTo>
                  <a:pt x="8073" y="1863"/>
                  <a:pt x="8049" y="1887"/>
                  <a:pt x="8037" y="1923"/>
                </a:cubicBezTo>
                <a:cubicBezTo>
                  <a:pt x="7942" y="1982"/>
                  <a:pt x="7883" y="2078"/>
                  <a:pt x="7811" y="2161"/>
                </a:cubicBezTo>
                <a:cubicBezTo>
                  <a:pt x="7740" y="2208"/>
                  <a:pt x="7728" y="2292"/>
                  <a:pt x="7680" y="2339"/>
                </a:cubicBezTo>
                <a:cubicBezTo>
                  <a:pt x="7585" y="2399"/>
                  <a:pt x="7525" y="2482"/>
                  <a:pt x="7478" y="2566"/>
                </a:cubicBezTo>
                <a:cubicBezTo>
                  <a:pt x="7442" y="2625"/>
                  <a:pt x="7406" y="2673"/>
                  <a:pt x="7359" y="2720"/>
                </a:cubicBezTo>
                <a:cubicBezTo>
                  <a:pt x="7335" y="2744"/>
                  <a:pt x="7299" y="2768"/>
                  <a:pt x="7299" y="2804"/>
                </a:cubicBezTo>
                <a:cubicBezTo>
                  <a:pt x="7252" y="2816"/>
                  <a:pt x="7240" y="2851"/>
                  <a:pt x="7228" y="2875"/>
                </a:cubicBezTo>
                <a:cubicBezTo>
                  <a:pt x="7204" y="2923"/>
                  <a:pt x="7180" y="2959"/>
                  <a:pt x="7121" y="2970"/>
                </a:cubicBezTo>
                <a:cubicBezTo>
                  <a:pt x="7049" y="2851"/>
                  <a:pt x="6978" y="2732"/>
                  <a:pt x="6883" y="2625"/>
                </a:cubicBezTo>
                <a:cubicBezTo>
                  <a:pt x="6883" y="2625"/>
                  <a:pt x="6883" y="2613"/>
                  <a:pt x="6871" y="2613"/>
                </a:cubicBezTo>
                <a:cubicBezTo>
                  <a:pt x="6811" y="2530"/>
                  <a:pt x="6752" y="2447"/>
                  <a:pt x="6668" y="2375"/>
                </a:cubicBezTo>
                <a:cubicBezTo>
                  <a:pt x="6668" y="2363"/>
                  <a:pt x="6656" y="2363"/>
                  <a:pt x="6656" y="2363"/>
                </a:cubicBezTo>
                <a:cubicBezTo>
                  <a:pt x="6656" y="2351"/>
                  <a:pt x="6656" y="2328"/>
                  <a:pt x="6632" y="2328"/>
                </a:cubicBezTo>
                <a:cubicBezTo>
                  <a:pt x="6609" y="2292"/>
                  <a:pt x="6597" y="2268"/>
                  <a:pt x="6561" y="2256"/>
                </a:cubicBezTo>
                <a:cubicBezTo>
                  <a:pt x="6549" y="2185"/>
                  <a:pt x="6478" y="2161"/>
                  <a:pt x="6430" y="2113"/>
                </a:cubicBezTo>
                <a:cubicBezTo>
                  <a:pt x="6394" y="2018"/>
                  <a:pt x="6299" y="1947"/>
                  <a:pt x="6228" y="1875"/>
                </a:cubicBezTo>
                <a:cubicBezTo>
                  <a:pt x="6228" y="1863"/>
                  <a:pt x="6216" y="1851"/>
                  <a:pt x="6204" y="1851"/>
                </a:cubicBezTo>
                <a:cubicBezTo>
                  <a:pt x="6204" y="1839"/>
                  <a:pt x="6192" y="1839"/>
                  <a:pt x="6180" y="1827"/>
                </a:cubicBezTo>
                <a:cubicBezTo>
                  <a:pt x="6001" y="1613"/>
                  <a:pt x="5775" y="1435"/>
                  <a:pt x="5561" y="1256"/>
                </a:cubicBezTo>
                <a:cubicBezTo>
                  <a:pt x="5549" y="1256"/>
                  <a:pt x="5525" y="1244"/>
                  <a:pt x="5513" y="1244"/>
                </a:cubicBezTo>
                <a:cubicBezTo>
                  <a:pt x="5489" y="1220"/>
                  <a:pt x="5478" y="1208"/>
                  <a:pt x="5454" y="1185"/>
                </a:cubicBezTo>
                <a:cubicBezTo>
                  <a:pt x="5430" y="1149"/>
                  <a:pt x="5394" y="1125"/>
                  <a:pt x="5359" y="1113"/>
                </a:cubicBezTo>
                <a:cubicBezTo>
                  <a:pt x="5335" y="1089"/>
                  <a:pt x="5299" y="1065"/>
                  <a:pt x="5275" y="1042"/>
                </a:cubicBezTo>
                <a:cubicBezTo>
                  <a:pt x="5144" y="935"/>
                  <a:pt x="5001" y="839"/>
                  <a:pt x="4847" y="756"/>
                </a:cubicBezTo>
                <a:cubicBezTo>
                  <a:pt x="4823" y="720"/>
                  <a:pt x="4775" y="708"/>
                  <a:pt x="4739" y="684"/>
                </a:cubicBezTo>
                <a:cubicBezTo>
                  <a:pt x="4585" y="589"/>
                  <a:pt x="4430" y="506"/>
                  <a:pt x="4263" y="446"/>
                </a:cubicBezTo>
                <a:cubicBezTo>
                  <a:pt x="4132" y="375"/>
                  <a:pt x="3989" y="303"/>
                  <a:pt x="3846" y="268"/>
                </a:cubicBezTo>
                <a:cubicBezTo>
                  <a:pt x="3787" y="232"/>
                  <a:pt x="3727" y="208"/>
                  <a:pt x="3656" y="208"/>
                </a:cubicBezTo>
                <a:cubicBezTo>
                  <a:pt x="3632" y="208"/>
                  <a:pt x="3620" y="184"/>
                  <a:pt x="3596" y="173"/>
                </a:cubicBezTo>
                <a:cubicBezTo>
                  <a:pt x="3549" y="149"/>
                  <a:pt x="3489" y="137"/>
                  <a:pt x="3442" y="137"/>
                </a:cubicBezTo>
                <a:cubicBezTo>
                  <a:pt x="3215" y="65"/>
                  <a:pt x="2977" y="30"/>
                  <a:pt x="2739" y="18"/>
                </a:cubicBezTo>
                <a:cubicBezTo>
                  <a:pt x="2697" y="6"/>
                  <a:pt x="2656" y="3"/>
                  <a:pt x="2613" y="3"/>
                </a:cubicBezTo>
                <a:cubicBezTo>
                  <a:pt x="2569" y="3"/>
                  <a:pt x="2525" y="6"/>
                  <a:pt x="2477" y="6"/>
                </a:cubicBezTo>
                <a:cubicBezTo>
                  <a:pt x="2263" y="18"/>
                  <a:pt x="2049" y="30"/>
                  <a:pt x="1846" y="113"/>
                </a:cubicBezTo>
                <a:cubicBezTo>
                  <a:pt x="1842" y="109"/>
                  <a:pt x="1840" y="108"/>
                  <a:pt x="1837" y="108"/>
                </a:cubicBezTo>
                <a:cubicBezTo>
                  <a:pt x="1833" y="108"/>
                  <a:pt x="1830" y="113"/>
                  <a:pt x="1822" y="113"/>
                </a:cubicBezTo>
                <a:cubicBezTo>
                  <a:pt x="1679" y="149"/>
                  <a:pt x="1525" y="184"/>
                  <a:pt x="1406" y="280"/>
                </a:cubicBezTo>
                <a:cubicBezTo>
                  <a:pt x="1382" y="303"/>
                  <a:pt x="1358" y="303"/>
                  <a:pt x="1334" y="315"/>
                </a:cubicBezTo>
                <a:cubicBezTo>
                  <a:pt x="1287" y="315"/>
                  <a:pt x="1251" y="339"/>
                  <a:pt x="1215" y="375"/>
                </a:cubicBezTo>
                <a:cubicBezTo>
                  <a:pt x="1144" y="411"/>
                  <a:pt x="1084" y="458"/>
                  <a:pt x="1025" y="518"/>
                </a:cubicBezTo>
                <a:cubicBezTo>
                  <a:pt x="977" y="542"/>
                  <a:pt x="941" y="565"/>
                  <a:pt x="906" y="601"/>
                </a:cubicBezTo>
                <a:cubicBezTo>
                  <a:pt x="882" y="613"/>
                  <a:pt x="858" y="637"/>
                  <a:pt x="846" y="673"/>
                </a:cubicBezTo>
                <a:cubicBezTo>
                  <a:pt x="834" y="673"/>
                  <a:pt x="822" y="684"/>
                  <a:pt x="822" y="684"/>
                </a:cubicBezTo>
                <a:cubicBezTo>
                  <a:pt x="763" y="732"/>
                  <a:pt x="727" y="768"/>
                  <a:pt x="691" y="827"/>
                </a:cubicBezTo>
                <a:cubicBezTo>
                  <a:pt x="620" y="887"/>
                  <a:pt x="572" y="946"/>
                  <a:pt x="536" y="1030"/>
                </a:cubicBezTo>
                <a:cubicBezTo>
                  <a:pt x="453" y="1113"/>
                  <a:pt x="394" y="1208"/>
                  <a:pt x="346" y="1316"/>
                </a:cubicBezTo>
                <a:cubicBezTo>
                  <a:pt x="298" y="1411"/>
                  <a:pt x="251" y="1506"/>
                  <a:pt x="215" y="1601"/>
                </a:cubicBezTo>
                <a:cubicBezTo>
                  <a:pt x="191" y="1649"/>
                  <a:pt x="167" y="1708"/>
                  <a:pt x="155" y="1768"/>
                </a:cubicBezTo>
                <a:cubicBezTo>
                  <a:pt x="144" y="1780"/>
                  <a:pt x="132" y="1804"/>
                  <a:pt x="132" y="1827"/>
                </a:cubicBezTo>
                <a:cubicBezTo>
                  <a:pt x="132" y="1839"/>
                  <a:pt x="120" y="1839"/>
                  <a:pt x="120" y="1851"/>
                </a:cubicBezTo>
                <a:cubicBezTo>
                  <a:pt x="96" y="1947"/>
                  <a:pt x="60" y="2042"/>
                  <a:pt x="60" y="2137"/>
                </a:cubicBezTo>
                <a:cubicBezTo>
                  <a:pt x="25" y="2197"/>
                  <a:pt x="48" y="2256"/>
                  <a:pt x="36" y="2328"/>
                </a:cubicBezTo>
                <a:cubicBezTo>
                  <a:pt x="36" y="2339"/>
                  <a:pt x="36" y="2351"/>
                  <a:pt x="36" y="2363"/>
                </a:cubicBezTo>
                <a:cubicBezTo>
                  <a:pt x="36" y="2375"/>
                  <a:pt x="36" y="2399"/>
                  <a:pt x="36" y="2411"/>
                </a:cubicBezTo>
                <a:cubicBezTo>
                  <a:pt x="1" y="2554"/>
                  <a:pt x="25" y="2697"/>
                  <a:pt x="25" y="2840"/>
                </a:cubicBezTo>
                <a:cubicBezTo>
                  <a:pt x="25" y="2947"/>
                  <a:pt x="1" y="3066"/>
                  <a:pt x="36" y="3173"/>
                </a:cubicBezTo>
                <a:cubicBezTo>
                  <a:pt x="48" y="3232"/>
                  <a:pt x="25" y="3292"/>
                  <a:pt x="60" y="3351"/>
                </a:cubicBezTo>
                <a:cubicBezTo>
                  <a:pt x="60" y="3399"/>
                  <a:pt x="48" y="3459"/>
                  <a:pt x="84" y="3506"/>
                </a:cubicBezTo>
                <a:cubicBezTo>
                  <a:pt x="84" y="3566"/>
                  <a:pt x="96" y="3613"/>
                  <a:pt x="108" y="3661"/>
                </a:cubicBezTo>
                <a:cubicBezTo>
                  <a:pt x="144" y="3709"/>
                  <a:pt x="96" y="3780"/>
                  <a:pt x="155" y="3816"/>
                </a:cubicBezTo>
                <a:cubicBezTo>
                  <a:pt x="167" y="3828"/>
                  <a:pt x="179" y="3840"/>
                  <a:pt x="191" y="3840"/>
                </a:cubicBezTo>
                <a:cubicBezTo>
                  <a:pt x="179" y="3863"/>
                  <a:pt x="144" y="3875"/>
                  <a:pt x="155" y="3923"/>
                </a:cubicBezTo>
                <a:cubicBezTo>
                  <a:pt x="251" y="4280"/>
                  <a:pt x="346" y="4649"/>
                  <a:pt x="513" y="4983"/>
                </a:cubicBezTo>
                <a:cubicBezTo>
                  <a:pt x="525" y="5054"/>
                  <a:pt x="560" y="5102"/>
                  <a:pt x="596" y="5161"/>
                </a:cubicBezTo>
                <a:cubicBezTo>
                  <a:pt x="691" y="5364"/>
                  <a:pt x="775" y="5566"/>
                  <a:pt x="917" y="5745"/>
                </a:cubicBezTo>
                <a:cubicBezTo>
                  <a:pt x="977" y="5899"/>
                  <a:pt x="1072" y="6054"/>
                  <a:pt x="1168" y="6185"/>
                </a:cubicBezTo>
                <a:cubicBezTo>
                  <a:pt x="1215" y="6280"/>
                  <a:pt x="1275" y="6364"/>
                  <a:pt x="1334" y="6435"/>
                </a:cubicBezTo>
                <a:cubicBezTo>
                  <a:pt x="1370" y="6483"/>
                  <a:pt x="1394" y="6519"/>
                  <a:pt x="1429" y="6566"/>
                </a:cubicBezTo>
                <a:cubicBezTo>
                  <a:pt x="1441" y="6602"/>
                  <a:pt x="1465" y="6614"/>
                  <a:pt x="1489" y="6638"/>
                </a:cubicBezTo>
                <a:cubicBezTo>
                  <a:pt x="1489" y="6638"/>
                  <a:pt x="1489" y="6650"/>
                  <a:pt x="1489" y="6661"/>
                </a:cubicBezTo>
                <a:cubicBezTo>
                  <a:pt x="1560" y="6757"/>
                  <a:pt x="1632" y="6876"/>
                  <a:pt x="1715" y="6971"/>
                </a:cubicBezTo>
                <a:cubicBezTo>
                  <a:pt x="1715" y="7007"/>
                  <a:pt x="1751" y="7042"/>
                  <a:pt x="1775" y="7066"/>
                </a:cubicBezTo>
                <a:cubicBezTo>
                  <a:pt x="1810" y="7102"/>
                  <a:pt x="1846" y="7138"/>
                  <a:pt x="1870" y="7197"/>
                </a:cubicBezTo>
                <a:cubicBezTo>
                  <a:pt x="1882" y="7233"/>
                  <a:pt x="1906" y="7257"/>
                  <a:pt x="1930" y="7281"/>
                </a:cubicBezTo>
                <a:cubicBezTo>
                  <a:pt x="2001" y="7376"/>
                  <a:pt x="2060" y="7471"/>
                  <a:pt x="2144" y="7554"/>
                </a:cubicBezTo>
                <a:cubicBezTo>
                  <a:pt x="2203" y="7638"/>
                  <a:pt x="2263" y="7721"/>
                  <a:pt x="2346" y="7792"/>
                </a:cubicBezTo>
                <a:cubicBezTo>
                  <a:pt x="2418" y="7912"/>
                  <a:pt x="2513" y="8007"/>
                  <a:pt x="2608" y="8114"/>
                </a:cubicBezTo>
                <a:cubicBezTo>
                  <a:pt x="2727" y="8269"/>
                  <a:pt x="2870" y="8412"/>
                  <a:pt x="3013" y="8554"/>
                </a:cubicBezTo>
                <a:cubicBezTo>
                  <a:pt x="3061" y="8614"/>
                  <a:pt x="3108" y="8662"/>
                  <a:pt x="3168" y="8709"/>
                </a:cubicBezTo>
                <a:cubicBezTo>
                  <a:pt x="3227" y="8757"/>
                  <a:pt x="3275" y="8828"/>
                  <a:pt x="3346" y="8864"/>
                </a:cubicBezTo>
                <a:cubicBezTo>
                  <a:pt x="3346" y="8888"/>
                  <a:pt x="3346" y="8900"/>
                  <a:pt x="3370" y="8912"/>
                </a:cubicBezTo>
                <a:cubicBezTo>
                  <a:pt x="3465" y="8995"/>
                  <a:pt x="3549" y="9090"/>
                  <a:pt x="3644" y="9174"/>
                </a:cubicBezTo>
                <a:cubicBezTo>
                  <a:pt x="3704" y="9233"/>
                  <a:pt x="3775" y="9281"/>
                  <a:pt x="3835" y="9340"/>
                </a:cubicBezTo>
                <a:cubicBezTo>
                  <a:pt x="3858" y="9388"/>
                  <a:pt x="3906" y="9412"/>
                  <a:pt x="3954" y="9447"/>
                </a:cubicBezTo>
                <a:cubicBezTo>
                  <a:pt x="4001" y="9483"/>
                  <a:pt x="4025" y="9531"/>
                  <a:pt x="4085" y="9555"/>
                </a:cubicBezTo>
                <a:cubicBezTo>
                  <a:pt x="4156" y="9614"/>
                  <a:pt x="4204" y="9686"/>
                  <a:pt x="4287" y="9721"/>
                </a:cubicBezTo>
                <a:cubicBezTo>
                  <a:pt x="4287" y="9733"/>
                  <a:pt x="4299" y="9733"/>
                  <a:pt x="4299" y="9745"/>
                </a:cubicBezTo>
                <a:cubicBezTo>
                  <a:pt x="4311" y="9757"/>
                  <a:pt x="4335" y="9769"/>
                  <a:pt x="4346" y="9781"/>
                </a:cubicBezTo>
                <a:cubicBezTo>
                  <a:pt x="4430" y="9852"/>
                  <a:pt x="4525" y="9924"/>
                  <a:pt x="4620" y="9983"/>
                </a:cubicBezTo>
                <a:cubicBezTo>
                  <a:pt x="4870" y="10233"/>
                  <a:pt x="5180" y="10424"/>
                  <a:pt x="5466" y="10638"/>
                </a:cubicBezTo>
                <a:cubicBezTo>
                  <a:pt x="5478" y="10638"/>
                  <a:pt x="5489" y="10650"/>
                  <a:pt x="5513" y="10662"/>
                </a:cubicBezTo>
                <a:cubicBezTo>
                  <a:pt x="5525" y="10686"/>
                  <a:pt x="5549" y="10698"/>
                  <a:pt x="5585" y="10698"/>
                </a:cubicBezTo>
                <a:cubicBezTo>
                  <a:pt x="5787" y="10876"/>
                  <a:pt x="6025" y="11007"/>
                  <a:pt x="6251" y="11150"/>
                </a:cubicBezTo>
                <a:cubicBezTo>
                  <a:pt x="6263" y="11162"/>
                  <a:pt x="6275" y="11162"/>
                  <a:pt x="6299" y="11162"/>
                </a:cubicBezTo>
                <a:cubicBezTo>
                  <a:pt x="6323" y="11186"/>
                  <a:pt x="6347" y="11198"/>
                  <a:pt x="6371" y="11210"/>
                </a:cubicBezTo>
                <a:cubicBezTo>
                  <a:pt x="6371" y="11233"/>
                  <a:pt x="6382" y="11233"/>
                  <a:pt x="6406" y="11233"/>
                </a:cubicBezTo>
                <a:cubicBezTo>
                  <a:pt x="6478" y="11305"/>
                  <a:pt x="6561" y="11352"/>
                  <a:pt x="6656" y="11388"/>
                </a:cubicBezTo>
                <a:cubicBezTo>
                  <a:pt x="6752" y="11460"/>
                  <a:pt x="6859" y="11519"/>
                  <a:pt x="6966" y="11567"/>
                </a:cubicBezTo>
                <a:cubicBezTo>
                  <a:pt x="6990" y="11591"/>
                  <a:pt x="7025" y="11602"/>
                  <a:pt x="7049" y="11614"/>
                </a:cubicBezTo>
                <a:cubicBezTo>
                  <a:pt x="7077" y="11649"/>
                  <a:pt x="7105" y="11668"/>
                  <a:pt x="7137" y="11668"/>
                </a:cubicBezTo>
                <a:cubicBezTo>
                  <a:pt x="7160" y="11668"/>
                  <a:pt x="7186" y="11658"/>
                  <a:pt x="7216" y="11638"/>
                </a:cubicBezTo>
                <a:cubicBezTo>
                  <a:pt x="7252" y="11602"/>
                  <a:pt x="7311" y="11614"/>
                  <a:pt x="7347" y="11567"/>
                </a:cubicBezTo>
                <a:cubicBezTo>
                  <a:pt x="7418" y="11543"/>
                  <a:pt x="7490" y="11507"/>
                  <a:pt x="7549" y="11460"/>
                </a:cubicBezTo>
                <a:cubicBezTo>
                  <a:pt x="7573" y="11448"/>
                  <a:pt x="7597" y="11436"/>
                  <a:pt x="7609" y="11412"/>
                </a:cubicBezTo>
                <a:cubicBezTo>
                  <a:pt x="7859" y="11281"/>
                  <a:pt x="8097" y="11138"/>
                  <a:pt x="8335" y="10971"/>
                </a:cubicBezTo>
                <a:cubicBezTo>
                  <a:pt x="8430" y="10924"/>
                  <a:pt x="8526" y="10852"/>
                  <a:pt x="8621" y="10781"/>
                </a:cubicBezTo>
                <a:cubicBezTo>
                  <a:pt x="8680" y="10745"/>
                  <a:pt x="8752" y="10710"/>
                  <a:pt x="8799" y="10662"/>
                </a:cubicBezTo>
                <a:cubicBezTo>
                  <a:pt x="8859" y="10638"/>
                  <a:pt x="8907" y="10590"/>
                  <a:pt x="8954" y="10543"/>
                </a:cubicBezTo>
                <a:cubicBezTo>
                  <a:pt x="9097" y="10471"/>
                  <a:pt x="9204" y="10376"/>
                  <a:pt x="9335" y="10269"/>
                </a:cubicBezTo>
                <a:cubicBezTo>
                  <a:pt x="9407" y="10233"/>
                  <a:pt x="9478" y="10186"/>
                  <a:pt x="9538" y="10114"/>
                </a:cubicBezTo>
                <a:cubicBezTo>
                  <a:pt x="9680" y="10031"/>
                  <a:pt x="9788" y="9912"/>
                  <a:pt x="9919" y="9805"/>
                </a:cubicBezTo>
                <a:cubicBezTo>
                  <a:pt x="9990" y="9745"/>
                  <a:pt x="10073" y="9686"/>
                  <a:pt x="10133" y="9614"/>
                </a:cubicBezTo>
                <a:cubicBezTo>
                  <a:pt x="10216" y="9578"/>
                  <a:pt x="10264" y="9507"/>
                  <a:pt x="10312" y="9459"/>
                </a:cubicBezTo>
                <a:cubicBezTo>
                  <a:pt x="10419" y="9400"/>
                  <a:pt x="10490" y="9305"/>
                  <a:pt x="10585" y="9233"/>
                </a:cubicBezTo>
                <a:cubicBezTo>
                  <a:pt x="10669" y="9162"/>
                  <a:pt x="10728" y="9078"/>
                  <a:pt x="10812" y="9007"/>
                </a:cubicBezTo>
                <a:cubicBezTo>
                  <a:pt x="10907" y="8947"/>
                  <a:pt x="10978" y="8864"/>
                  <a:pt x="11050" y="8781"/>
                </a:cubicBezTo>
                <a:cubicBezTo>
                  <a:pt x="11097" y="8745"/>
                  <a:pt x="11133" y="8709"/>
                  <a:pt x="11157" y="8662"/>
                </a:cubicBezTo>
                <a:cubicBezTo>
                  <a:pt x="11264" y="8590"/>
                  <a:pt x="11324" y="8495"/>
                  <a:pt x="11407" y="8400"/>
                </a:cubicBezTo>
                <a:cubicBezTo>
                  <a:pt x="11455" y="8376"/>
                  <a:pt x="11490" y="8328"/>
                  <a:pt x="11526" y="8281"/>
                </a:cubicBezTo>
                <a:cubicBezTo>
                  <a:pt x="11562" y="8269"/>
                  <a:pt x="11585" y="8245"/>
                  <a:pt x="11597" y="8197"/>
                </a:cubicBezTo>
                <a:cubicBezTo>
                  <a:pt x="11669" y="8138"/>
                  <a:pt x="11740" y="8066"/>
                  <a:pt x="11800" y="7971"/>
                </a:cubicBezTo>
                <a:cubicBezTo>
                  <a:pt x="11859" y="7923"/>
                  <a:pt x="11907" y="7864"/>
                  <a:pt x="11955" y="7792"/>
                </a:cubicBezTo>
                <a:cubicBezTo>
                  <a:pt x="11978" y="7781"/>
                  <a:pt x="12002" y="7745"/>
                  <a:pt x="12014" y="7709"/>
                </a:cubicBezTo>
                <a:cubicBezTo>
                  <a:pt x="12026" y="7697"/>
                  <a:pt x="12026" y="7697"/>
                  <a:pt x="12038" y="7685"/>
                </a:cubicBezTo>
                <a:cubicBezTo>
                  <a:pt x="12217" y="7483"/>
                  <a:pt x="12383" y="7269"/>
                  <a:pt x="12526" y="7031"/>
                </a:cubicBezTo>
                <a:cubicBezTo>
                  <a:pt x="12574" y="6983"/>
                  <a:pt x="12609" y="6935"/>
                  <a:pt x="12633" y="6876"/>
                </a:cubicBezTo>
                <a:cubicBezTo>
                  <a:pt x="12681" y="6828"/>
                  <a:pt x="12728" y="6769"/>
                  <a:pt x="12752" y="6709"/>
                </a:cubicBezTo>
                <a:cubicBezTo>
                  <a:pt x="12788" y="6685"/>
                  <a:pt x="12812" y="6650"/>
                  <a:pt x="12824" y="6614"/>
                </a:cubicBezTo>
                <a:cubicBezTo>
                  <a:pt x="12836" y="6590"/>
                  <a:pt x="12848" y="6566"/>
                  <a:pt x="12859" y="6554"/>
                </a:cubicBezTo>
                <a:cubicBezTo>
                  <a:pt x="12907" y="6507"/>
                  <a:pt x="12943" y="6459"/>
                  <a:pt x="12967" y="6411"/>
                </a:cubicBezTo>
                <a:cubicBezTo>
                  <a:pt x="12979" y="6399"/>
                  <a:pt x="12990" y="6376"/>
                  <a:pt x="13002" y="6364"/>
                </a:cubicBezTo>
                <a:cubicBezTo>
                  <a:pt x="13074" y="6280"/>
                  <a:pt x="13133" y="6173"/>
                  <a:pt x="13193" y="6078"/>
                </a:cubicBezTo>
                <a:cubicBezTo>
                  <a:pt x="13252" y="5995"/>
                  <a:pt x="13300" y="5911"/>
                  <a:pt x="13336" y="5804"/>
                </a:cubicBezTo>
                <a:cubicBezTo>
                  <a:pt x="13348" y="5792"/>
                  <a:pt x="13360" y="5780"/>
                  <a:pt x="13371" y="5768"/>
                </a:cubicBezTo>
                <a:cubicBezTo>
                  <a:pt x="13419" y="5685"/>
                  <a:pt x="13479" y="5602"/>
                  <a:pt x="13514" y="5518"/>
                </a:cubicBezTo>
                <a:cubicBezTo>
                  <a:pt x="13586" y="5399"/>
                  <a:pt x="13645" y="5280"/>
                  <a:pt x="13693" y="5161"/>
                </a:cubicBezTo>
                <a:cubicBezTo>
                  <a:pt x="13776" y="5042"/>
                  <a:pt x="13824" y="4899"/>
                  <a:pt x="13871" y="4756"/>
                </a:cubicBezTo>
                <a:cubicBezTo>
                  <a:pt x="13919" y="4661"/>
                  <a:pt x="13955" y="4554"/>
                  <a:pt x="13979" y="4447"/>
                </a:cubicBezTo>
                <a:cubicBezTo>
                  <a:pt x="14002" y="4399"/>
                  <a:pt x="14026" y="4340"/>
                  <a:pt x="14026" y="4292"/>
                </a:cubicBezTo>
                <a:cubicBezTo>
                  <a:pt x="14086" y="4137"/>
                  <a:pt x="14110" y="3971"/>
                  <a:pt x="14157" y="3816"/>
                </a:cubicBezTo>
                <a:cubicBezTo>
                  <a:pt x="14157" y="3804"/>
                  <a:pt x="14157" y="3792"/>
                  <a:pt x="14157" y="3780"/>
                </a:cubicBezTo>
                <a:cubicBezTo>
                  <a:pt x="14181" y="3685"/>
                  <a:pt x="14205" y="3602"/>
                  <a:pt x="14205" y="3506"/>
                </a:cubicBezTo>
                <a:cubicBezTo>
                  <a:pt x="14241" y="3471"/>
                  <a:pt x="14217" y="3423"/>
                  <a:pt x="14229" y="3375"/>
                </a:cubicBezTo>
                <a:cubicBezTo>
                  <a:pt x="14252" y="3304"/>
                  <a:pt x="14241" y="3244"/>
                  <a:pt x="14252" y="3173"/>
                </a:cubicBezTo>
                <a:cubicBezTo>
                  <a:pt x="14276" y="3149"/>
                  <a:pt x="14264" y="3113"/>
                  <a:pt x="14264" y="3078"/>
                </a:cubicBezTo>
                <a:cubicBezTo>
                  <a:pt x="14276" y="2792"/>
                  <a:pt x="14276" y="2506"/>
                  <a:pt x="14241" y="2220"/>
                </a:cubicBezTo>
                <a:cubicBezTo>
                  <a:pt x="14241" y="2208"/>
                  <a:pt x="14241" y="2185"/>
                  <a:pt x="14229" y="2161"/>
                </a:cubicBezTo>
                <a:cubicBezTo>
                  <a:pt x="14229" y="2137"/>
                  <a:pt x="14229" y="2125"/>
                  <a:pt x="14217" y="2101"/>
                </a:cubicBezTo>
                <a:cubicBezTo>
                  <a:pt x="14217" y="2042"/>
                  <a:pt x="14205" y="1994"/>
                  <a:pt x="14181" y="1935"/>
                </a:cubicBezTo>
                <a:cubicBezTo>
                  <a:pt x="14181" y="1935"/>
                  <a:pt x="14181" y="1923"/>
                  <a:pt x="14181" y="1923"/>
                </a:cubicBezTo>
                <a:cubicBezTo>
                  <a:pt x="14181" y="1899"/>
                  <a:pt x="14181" y="1875"/>
                  <a:pt x="14157" y="1851"/>
                </a:cubicBezTo>
                <a:cubicBezTo>
                  <a:pt x="14157" y="1827"/>
                  <a:pt x="14157" y="1804"/>
                  <a:pt x="14133" y="1792"/>
                </a:cubicBezTo>
                <a:cubicBezTo>
                  <a:pt x="14122" y="1697"/>
                  <a:pt x="14086" y="1625"/>
                  <a:pt x="14038" y="1542"/>
                </a:cubicBezTo>
                <a:cubicBezTo>
                  <a:pt x="14014" y="1446"/>
                  <a:pt x="13967" y="1351"/>
                  <a:pt x="13907" y="1280"/>
                </a:cubicBezTo>
                <a:cubicBezTo>
                  <a:pt x="13871" y="1196"/>
                  <a:pt x="13848" y="1101"/>
                  <a:pt x="13752" y="1054"/>
                </a:cubicBezTo>
                <a:cubicBezTo>
                  <a:pt x="13764" y="994"/>
                  <a:pt x="13729" y="970"/>
                  <a:pt x="13693" y="935"/>
                </a:cubicBezTo>
                <a:cubicBezTo>
                  <a:pt x="13657" y="887"/>
                  <a:pt x="13633" y="839"/>
                  <a:pt x="13574" y="804"/>
                </a:cubicBezTo>
                <a:cubicBezTo>
                  <a:pt x="13538" y="744"/>
                  <a:pt x="13502" y="708"/>
                  <a:pt x="13443" y="673"/>
                </a:cubicBezTo>
                <a:cubicBezTo>
                  <a:pt x="13407" y="625"/>
                  <a:pt x="13371" y="577"/>
                  <a:pt x="13312" y="554"/>
                </a:cubicBezTo>
                <a:cubicBezTo>
                  <a:pt x="13276" y="506"/>
                  <a:pt x="13217" y="482"/>
                  <a:pt x="13169" y="446"/>
                </a:cubicBezTo>
                <a:cubicBezTo>
                  <a:pt x="13145" y="411"/>
                  <a:pt x="13109" y="387"/>
                  <a:pt x="13062" y="375"/>
                </a:cubicBezTo>
                <a:cubicBezTo>
                  <a:pt x="13002" y="315"/>
                  <a:pt x="12931" y="292"/>
                  <a:pt x="12859" y="268"/>
                </a:cubicBezTo>
                <a:cubicBezTo>
                  <a:pt x="12800" y="220"/>
                  <a:pt x="12728" y="196"/>
                  <a:pt x="12657" y="173"/>
                </a:cubicBezTo>
                <a:cubicBezTo>
                  <a:pt x="12621" y="149"/>
                  <a:pt x="12574" y="137"/>
                  <a:pt x="12526" y="137"/>
                </a:cubicBezTo>
                <a:cubicBezTo>
                  <a:pt x="12395" y="77"/>
                  <a:pt x="12264" y="42"/>
                  <a:pt x="12133" y="42"/>
                </a:cubicBezTo>
                <a:cubicBezTo>
                  <a:pt x="11994" y="18"/>
                  <a:pt x="11854" y="0"/>
                  <a:pt x="11718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5"/>
          <p:cNvSpPr txBox="1">
            <a:spLocks noGrp="1"/>
          </p:cNvSpPr>
          <p:nvPr>
            <p:ph type="title"/>
          </p:nvPr>
        </p:nvSpPr>
        <p:spPr>
          <a:xfrm>
            <a:off x="1695050" y="2332025"/>
            <a:ext cx="57540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solidFill>
                  <a:srgbClr val="DF786F"/>
                </a:solidFill>
              </a:rPr>
              <a:t>W</a:t>
            </a:r>
            <a:r>
              <a:rPr lang="en-US" sz="5400" dirty="0">
                <a:solidFill>
                  <a:srgbClr val="90D1DD"/>
                </a:solidFill>
              </a:rPr>
              <a:t>a</a:t>
            </a:r>
            <a:r>
              <a:rPr lang="en-US" sz="5400" dirty="0">
                <a:solidFill>
                  <a:srgbClr val="E59755"/>
                </a:solidFill>
              </a:rPr>
              <a:t>r</a:t>
            </a:r>
            <a:r>
              <a:rPr lang="en-US" sz="5400" dirty="0">
                <a:solidFill>
                  <a:srgbClr val="9B7ED7"/>
                </a:solidFill>
              </a:rPr>
              <a:t>m</a:t>
            </a:r>
            <a:r>
              <a:rPr lang="en-US" sz="5400" dirty="0">
                <a:solidFill>
                  <a:schemeClr val="accent4"/>
                </a:solidFill>
              </a:rPr>
              <a:t>-</a:t>
            </a:r>
            <a:r>
              <a:rPr lang="en-US" sz="5400" dirty="0">
                <a:solidFill>
                  <a:srgbClr val="E08179"/>
                </a:solidFill>
              </a:rPr>
              <a:t>u</a:t>
            </a:r>
            <a:r>
              <a:rPr lang="en-US" sz="5400" dirty="0">
                <a:solidFill>
                  <a:srgbClr val="91D0DD"/>
                </a:solidFill>
              </a:rPr>
              <a:t>p</a:t>
            </a:r>
            <a:r>
              <a:rPr lang="en-US" sz="5400" dirty="0">
                <a:solidFill>
                  <a:schemeClr val="accent4"/>
                </a:solidFill>
              </a:rPr>
              <a:t> </a:t>
            </a:r>
            <a:r>
              <a:rPr lang="en-US" sz="5400" dirty="0">
                <a:solidFill>
                  <a:srgbClr val="DF756C"/>
                </a:solidFill>
              </a:rPr>
              <a:t>a</a:t>
            </a:r>
            <a:r>
              <a:rPr lang="en-US" sz="5400" dirty="0">
                <a:solidFill>
                  <a:srgbClr val="90D1DD"/>
                </a:solidFill>
              </a:rPr>
              <a:t>n</a:t>
            </a:r>
            <a:r>
              <a:rPr lang="en-US" sz="5400" dirty="0">
                <a:solidFill>
                  <a:srgbClr val="E59755"/>
                </a:solidFill>
              </a:rPr>
              <a:t>d</a:t>
            </a:r>
            <a:r>
              <a:rPr lang="en-US" sz="5400" dirty="0">
                <a:solidFill>
                  <a:schemeClr val="accent4"/>
                </a:solidFill>
              </a:rPr>
              <a:t> </a:t>
            </a:r>
            <a:r>
              <a:rPr lang="en-US" sz="5400" dirty="0">
                <a:solidFill>
                  <a:srgbClr val="DF786F"/>
                </a:solidFill>
              </a:rPr>
              <a:t>r</a:t>
            </a:r>
            <a:r>
              <a:rPr lang="en-US" sz="5400" dirty="0">
                <a:solidFill>
                  <a:srgbClr val="90D1DD"/>
                </a:solidFill>
              </a:rPr>
              <a:t>e</a:t>
            </a:r>
            <a:r>
              <a:rPr lang="en-US" sz="5400" dirty="0">
                <a:solidFill>
                  <a:srgbClr val="E59755"/>
                </a:solidFill>
              </a:rPr>
              <a:t>v</a:t>
            </a:r>
            <a:r>
              <a:rPr lang="en-US" sz="5400" dirty="0"/>
              <a:t>i</a:t>
            </a:r>
            <a:r>
              <a:rPr lang="en-US" sz="5400" dirty="0">
                <a:solidFill>
                  <a:schemeClr val="dk2"/>
                </a:solidFill>
              </a:rPr>
              <a:t>e</a:t>
            </a:r>
            <a:r>
              <a:rPr lang="en-US" sz="5400" dirty="0">
                <a:solidFill>
                  <a:schemeClr val="lt2"/>
                </a:solidFill>
              </a:rPr>
              <a:t>w</a:t>
            </a:r>
            <a:endParaRPr lang="en-US" dirty="0">
              <a:solidFill>
                <a:srgbClr val="CCE0F5"/>
              </a:solidFill>
            </a:endParaRPr>
          </a:p>
        </p:txBody>
      </p:sp>
      <p:sp>
        <p:nvSpPr>
          <p:cNvPr id="629" name="Google Shape;629;p5"/>
          <p:cNvSpPr txBox="1">
            <a:spLocks noGrp="1"/>
          </p:cNvSpPr>
          <p:nvPr>
            <p:ph type="title" idx="2"/>
          </p:nvPr>
        </p:nvSpPr>
        <p:spPr>
          <a:xfrm>
            <a:off x="3999171" y="1033016"/>
            <a:ext cx="1131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7"/>
          <p:cNvSpPr txBox="1">
            <a:spLocks noGrp="1"/>
          </p:cNvSpPr>
          <p:nvPr>
            <p:ph type="title"/>
          </p:nvPr>
        </p:nvSpPr>
        <p:spPr>
          <a:xfrm>
            <a:off x="1786244" y="2689225"/>
            <a:ext cx="57540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L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dirty="0">
                <a:solidFill>
                  <a:srgbClr val="FFC000"/>
                </a:solidFill>
              </a:rPr>
              <a:t>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dirty="0"/>
              <a:t>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d</a:t>
            </a:r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rgbClr val="00B0F0"/>
                </a:solidFill>
              </a:rPr>
              <a:t>p</a:t>
            </a:r>
            <a:r>
              <a:rPr lang="en-US" dirty="0">
                <a:solidFill>
                  <a:srgbClr val="FFC000"/>
                </a:solidFill>
              </a:rPr>
              <a:t>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en-US" dirty="0"/>
              <a:t>. 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42" name="Google Shape;64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8616" y="971508"/>
            <a:ext cx="1749256" cy="148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8"/>
          <p:cNvSpPr/>
          <p:nvPr/>
        </p:nvSpPr>
        <p:spPr>
          <a:xfrm>
            <a:off x="584791" y="1477926"/>
            <a:ext cx="2902688" cy="91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8"/>
          <p:cNvSpPr/>
          <p:nvPr/>
        </p:nvSpPr>
        <p:spPr>
          <a:xfrm>
            <a:off x="4864395" y="1477926"/>
            <a:ext cx="2902688" cy="91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8"/>
          <p:cNvSpPr/>
          <p:nvPr/>
        </p:nvSpPr>
        <p:spPr>
          <a:xfrm>
            <a:off x="2248786" y="4540989"/>
            <a:ext cx="1600200" cy="6025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8"/>
          <p:cNvSpPr/>
          <p:nvPr/>
        </p:nvSpPr>
        <p:spPr>
          <a:xfrm>
            <a:off x="6315739" y="4540989"/>
            <a:ext cx="1600200" cy="6025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30533"/>
            <a:ext cx="4295955" cy="3042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6597" y="1130534"/>
            <a:ext cx="4677404" cy="3182674"/>
          </a:xfrm>
          <a:prstGeom prst="rect">
            <a:avLst/>
          </a:prstGeom>
        </p:spPr>
      </p:pic>
      <p:pic>
        <p:nvPicPr>
          <p:cNvPr id="2" name="Track 8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5"/>
          <p:cNvSpPr txBox="1">
            <a:spLocks noGrp="1"/>
          </p:cNvSpPr>
          <p:nvPr>
            <p:ph type="title"/>
          </p:nvPr>
        </p:nvSpPr>
        <p:spPr>
          <a:xfrm>
            <a:off x="1695000" y="2951150"/>
            <a:ext cx="57540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>
                <a:solidFill>
                  <a:srgbClr val="00B0F0"/>
                </a:solidFill>
              </a:rPr>
              <a:t>L</a:t>
            </a:r>
            <a:r>
              <a:rPr lang="en-US" dirty="0"/>
              <a:t>i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dirty="0">
                <a:solidFill>
                  <a:srgbClr val="92D050"/>
                </a:solidFill>
              </a:rPr>
              <a:t>e</a:t>
            </a:r>
            <a:r>
              <a:rPr lang="en-US" dirty="0">
                <a:solidFill>
                  <a:srgbClr val="00B0F0"/>
                </a:solidFill>
              </a:rPr>
              <a:t>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p</a:t>
            </a:r>
            <a:r>
              <a:rPr lang="en-US" dirty="0"/>
              <a:t>o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rgbClr val="00B0F0"/>
                </a:solidFill>
              </a:rPr>
              <a:t>t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a</a:t>
            </a:r>
            <a:r>
              <a:rPr lang="en-US" dirty="0"/>
              <a:t>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s</a:t>
            </a:r>
            <a:r>
              <a:rPr lang="en-US" dirty="0">
                <a:solidFill>
                  <a:srgbClr val="00B0F0"/>
                </a:solidFill>
              </a:rPr>
              <a:t>a</a:t>
            </a:r>
            <a:r>
              <a:rPr lang="en-US" dirty="0"/>
              <a:t>y.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666" name="Google Shape;66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0975" y="1049275"/>
            <a:ext cx="2082050" cy="177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0"/>
          <p:cNvSpPr/>
          <p:nvPr/>
        </p:nvSpPr>
        <p:spPr>
          <a:xfrm>
            <a:off x="584791" y="1477926"/>
            <a:ext cx="2902688" cy="91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10"/>
          <p:cNvSpPr/>
          <p:nvPr/>
        </p:nvSpPr>
        <p:spPr>
          <a:xfrm>
            <a:off x="4864395" y="1477926"/>
            <a:ext cx="2902688" cy="91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10"/>
          <p:cNvSpPr/>
          <p:nvPr/>
        </p:nvSpPr>
        <p:spPr>
          <a:xfrm>
            <a:off x="2248786" y="4540989"/>
            <a:ext cx="1600200" cy="6025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10"/>
          <p:cNvSpPr/>
          <p:nvPr/>
        </p:nvSpPr>
        <p:spPr>
          <a:xfrm>
            <a:off x="6315739" y="4540989"/>
            <a:ext cx="1600200" cy="6025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5" name="Google Shape;67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898" y="117347"/>
            <a:ext cx="6344714" cy="9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4411" y="1316351"/>
            <a:ext cx="5165825" cy="3408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5399" y="270628"/>
            <a:ext cx="818225" cy="4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1126" y="-386"/>
            <a:ext cx="1302874" cy="6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11"/>
          <p:cNvSpPr/>
          <p:nvPr/>
        </p:nvSpPr>
        <p:spPr>
          <a:xfrm>
            <a:off x="8103624" y="43276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11"/>
          <p:cNvSpPr/>
          <p:nvPr/>
        </p:nvSpPr>
        <p:spPr>
          <a:xfrm>
            <a:off x="4836309" y="1894688"/>
            <a:ext cx="107593" cy="95824"/>
          </a:xfrm>
          <a:custGeom>
            <a:avLst/>
            <a:gdLst/>
            <a:ahLst/>
            <a:cxnLst/>
            <a:rect l="l" t="t" r="r" b="b"/>
            <a:pathLst>
              <a:path w="2514" h="2239" extrusionOk="0">
                <a:moveTo>
                  <a:pt x="1251" y="0"/>
                </a:moveTo>
                <a:cubicBezTo>
                  <a:pt x="1072" y="0"/>
                  <a:pt x="1084" y="250"/>
                  <a:pt x="1061" y="393"/>
                </a:cubicBezTo>
                <a:cubicBezTo>
                  <a:pt x="1001" y="667"/>
                  <a:pt x="644" y="905"/>
                  <a:pt x="239" y="976"/>
                </a:cubicBezTo>
                <a:cubicBezTo>
                  <a:pt x="156" y="1000"/>
                  <a:pt x="48" y="1012"/>
                  <a:pt x="13" y="1072"/>
                </a:cubicBezTo>
                <a:cubicBezTo>
                  <a:pt x="1" y="1119"/>
                  <a:pt x="48" y="1167"/>
                  <a:pt x="108" y="1191"/>
                </a:cubicBezTo>
                <a:cubicBezTo>
                  <a:pt x="168" y="1215"/>
                  <a:pt x="239" y="1226"/>
                  <a:pt x="310" y="1238"/>
                </a:cubicBezTo>
                <a:cubicBezTo>
                  <a:pt x="560" y="1286"/>
                  <a:pt x="751" y="1405"/>
                  <a:pt x="882" y="1560"/>
                </a:cubicBezTo>
                <a:cubicBezTo>
                  <a:pt x="1001" y="1703"/>
                  <a:pt x="1061" y="1869"/>
                  <a:pt x="1084" y="2036"/>
                </a:cubicBezTo>
                <a:cubicBezTo>
                  <a:pt x="1096" y="2119"/>
                  <a:pt x="1132" y="2227"/>
                  <a:pt x="1251" y="2238"/>
                </a:cubicBezTo>
                <a:cubicBezTo>
                  <a:pt x="1382" y="2227"/>
                  <a:pt x="1418" y="2119"/>
                  <a:pt x="1430" y="2036"/>
                </a:cubicBezTo>
                <a:cubicBezTo>
                  <a:pt x="1453" y="1869"/>
                  <a:pt x="1513" y="1703"/>
                  <a:pt x="1632" y="1560"/>
                </a:cubicBezTo>
                <a:cubicBezTo>
                  <a:pt x="1751" y="1405"/>
                  <a:pt x="1953" y="1286"/>
                  <a:pt x="2192" y="1238"/>
                </a:cubicBezTo>
                <a:cubicBezTo>
                  <a:pt x="2263" y="1226"/>
                  <a:pt x="2346" y="1215"/>
                  <a:pt x="2406" y="1191"/>
                </a:cubicBezTo>
                <a:cubicBezTo>
                  <a:pt x="2465" y="1167"/>
                  <a:pt x="2513" y="1119"/>
                  <a:pt x="2489" y="1072"/>
                </a:cubicBezTo>
                <a:cubicBezTo>
                  <a:pt x="2465" y="1012"/>
                  <a:pt x="2358" y="1000"/>
                  <a:pt x="2275" y="976"/>
                </a:cubicBezTo>
                <a:cubicBezTo>
                  <a:pt x="1870" y="905"/>
                  <a:pt x="1525" y="667"/>
                  <a:pt x="1477" y="393"/>
                </a:cubicBezTo>
                <a:cubicBezTo>
                  <a:pt x="1453" y="250"/>
                  <a:pt x="1430" y="0"/>
                  <a:pt x="1251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11"/>
          <p:cNvSpPr/>
          <p:nvPr/>
        </p:nvSpPr>
        <p:spPr>
          <a:xfrm>
            <a:off x="5695603" y="2789871"/>
            <a:ext cx="131670" cy="107637"/>
          </a:xfrm>
          <a:custGeom>
            <a:avLst/>
            <a:gdLst/>
            <a:ahLst/>
            <a:cxnLst/>
            <a:rect l="l" t="t" r="r" b="b"/>
            <a:pathLst>
              <a:path w="14277" h="11668" extrusionOk="0">
                <a:moveTo>
                  <a:pt x="10812" y="649"/>
                </a:moveTo>
                <a:cubicBezTo>
                  <a:pt x="10800" y="649"/>
                  <a:pt x="10800" y="661"/>
                  <a:pt x="10800" y="661"/>
                </a:cubicBezTo>
                <a:cubicBezTo>
                  <a:pt x="10800" y="649"/>
                  <a:pt x="10800" y="649"/>
                  <a:pt x="10812" y="649"/>
                </a:cubicBezTo>
                <a:close/>
                <a:moveTo>
                  <a:pt x="4096" y="684"/>
                </a:moveTo>
                <a:cubicBezTo>
                  <a:pt x="4132" y="696"/>
                  <a:pt x="4168" y="696"/>
                  <a:pt x="4180" y="696"/>
                </a:cubicBezTo>
                <a:cubicBezTo>
                  <a:pt x="4185" y="694"/>
                  <a:pt x="4188" y="693"/>
                  <a:pt x="4190" y="693"/>
                </a:cubicBezTo>
                <a:cubicBezTo>
                  <a:pt x="4199" y="693"/>
                  <a:pt x="4192" y="708"/>
                  <a:pt x="4192" y="708"/>
                </a:cubicBezTo>
                <a:cubicBezTo>
                  <a:pt x="4192" y="744"/>
                  <a:pt x="4204" y="768"/>
                  <a:pt x="4216" y="792"/>
                </a:cubicBezTo>
                <a:cubicBezTo>
                  <a:pt x="4180" y="756"/>
                  <a:pt x="4144" y="720"/>
                  <a:pt x="4096" y="684"/>
                </a:cubicBezTo>
                <a:close/>
                <a:moveTo>
                  <a:pt x="5108" y="1054"/>
                </a:moveTo>
                <a:cubicBezTo>
                  <a:pt x="5108" y="1065"/>
                  <a:pt x="5108" y="1065"/>
                  <a:pt x="5108" y="1065"/>
                </a:cubicBezTo>
                <a:cubicBezTo>
                  <a:pt x="5097" y="1065"/>
                  <a:pt x="5097" y="1077"/>
                  <a:pt x="5085" y="1077"/>
                </a:cubicBezTo>
                <a:lnTo>
                  <a:pt x="5085" y="1077"/>
                </a:lnTo>
                <a:cubicBezTo>
                  <a:pt x="5097" y="1077"/>
                  <a:pt x="5097" y="1065"/>
                  <a:pt x="5108" y="1054"/>
                </a:cubicBezTo>
                <a:close/>
                <a:moveTo>
                  <a:pt x="9097" y="1089"/>
                </a:moveTo>
                <a:cubicBezTo>
                  <a:pt x="9109" y="1089"/>
                  <a:pt x="9109" y="1089"/>
                  <a:pt x="9109" y="1101"/>
                </a:cubicBezTo>
                <a:lnTo>
                  <a:pt x="9097" y="1101"/>
                </a:lnTo>
                <a:cubicBezTo>
                  <a:pt x="9097" y="1101"/>
                  <a:pt x="9097" y="1089"/>
                  <a:pt x="9097" y="1089"/>
                </a:cubicBezTo>
                <a:close/>
                <a:moveTo>
                  <a:pt x="1965" y="1101"/>
                </a:moveTo>
                <a:cubicBezTo>
                  <a:pt x="1965" y="1113"/>
                  <a:pt x="1965" y="1125"/>
                  <a:pt x="1953" y="1125"/>
                </a:cubicBezTo>
                <a:cubicBezTo>
                  <a:pt x="1953" y="1113"/>
                  <a:pt x="1965" y="1113"/>
                  <a:pt x="1965" y="1101"/>
                </a:cubicBezTo>
                <a:close/>
                <a:moveTo>
                  <a:pt x="8930" y="1149"/>
                </a:moveTo>
                <a:cubicBezTo>
                  <a:pt x="8930" y="1161"/>
                  <a:pt x="8918" y="1161"/>
                  <a:pt x="8918" y="1173"/>
                </a:cubicBezTo>
                <a:cubicBezTo>
                  <a:pt x="8918" y="1161"/>
                  <a:pt x="8918" y="1161"/>
                  <a:pt x="8930" y="1149"/>
                </a:cubicBezTo>
                <a:close/>
                <a:moveTo>
                  <a:pt x="3799" y="1232"/>
                </a:moveTo>
                <a:cubicBezTo>
                  <a:pt x="3799" y="1244"/>
                  <a:pt x="3787" y="1244"/>
                  <a:pt x="3775" y="1244"/>
                </a:cubicBezTo>
                <a:cubicBezTo>
                  <a:pt x="3787" y="1244"/>
                  <a:pt x="3787" y="1232"/>
                  <a:pt x="3787" y="1232"/>
                </a:cubicBezTo>
                <a:close/>
                <a:moveTo>
                  <a:pt x="3971" y="1259"/>
                </a:moveTo>
                <a:cubicBezTo>
                  <a:pt x="3989" y="1259"/>
                  <a:pt x="4007" y="1262"/>
                  <a:pt x="4025" y="1268"/>
                </a:cubicBezTo>
                <a:cubicBezTo>
                  <a:pt x="4001" y="1280"/>
                  <a:pt x="3965" y="1292"/>
                  <a:pt x="3942" y="1316"/>
                </a:cubicBezTo>
                <a:cubicBezTo>
                  <a:pt x="3930" y="1304"/>
                  <a:pt x="3906" y="1292"/>
                  <a:pt x="3918" y="1268"/>
                </a:cubicBezTo>
                <a:cubicBezTo>
                  <a:pt x="3936" y="1262"/>
                  <a:pt x="3954" y="1259"/>
                  <a:pt x="3971" y="1259"/>
                </a:cubicBezTo>
                <a:close/>
                <a:moveTo>
                  <a:pt x="9359" y="1387"/>
                </a:moveTo>
                <a:cubicBezTo>
                  <a:pt x="9359" y="1387"/>
                  <a:pt x="9359" y="1387"/>
                  <a:pt x="9359" y="1399"/>
                </a:cubicBezTo>
                <a:lnTo>
                  <a:pt x="9347" y="1399"/>
                </a:lnTo>
                <a:cubicBezTo>
                  <a:pt x="9347" y="1387"/>
                  <a:pt x="9359" y="1387"/>
                  <a:pt x="9359" y="1387"/>
                </a:cubicBezTo>
                <a:close/>
                <a:moveTo>
                  <a:pt x="3870" y="1518"/>
                </a:moveTo>
                <a:cubicBezTo>
                  <a:pt x="3882" y="1530"/>
                  <a:pt x="3882" y="1530"/>
                  <a:pt x="3882" y="1530"/>
                </a:cubicBezTo>
                <a:lnTo>
                  <a:pt x="3870" y="1530"/>
                </a:lnTo>
                <a:cubicBezTo>
                  <a:pt x="3870" y="1530"/>
                  <a:pt x="3870" y="1530"/>
                  <a:pt x="3870" y="1518"/>
                </a:cubicBezTo>
                <a:close/>
                <a:moveTo>
                  <a:pt x="13800" y="1851"/>
                </a:moveTo>
                <a:cubicBezTo>
                  <a:pt x="13800" y="1863"/>
                  <a:pt x="13788" y="1863"/>
                  <a:pt x="13788" y="1863"/>
                </a:cubicBezTo>
                <a:cubicBezTo>
                  <a:pt x="13788" y="1863"/>
                  <a:pt x="13788" y="1863"/>
                  <a:pt x="13776" y="1851"/>
                </a:cubicBezTo>
                <a:close/>
                <a:moveTo>
                  <a:pt x="5489" y="1863"/>
                </a:moveTo>
                <a:cubicBezTo>
                  <a:pt x="5489" y="1875"/>
                  <a:pt x="5489" y="1875"/>
                  <a:pt x="5489" y="1875"/>
                </a:cubicBezTo>
                <a:cubicBezTo>
                  <a:pt x="5489" y="1875"/>
                  <a:pt x="5486" y="1872"/>
                  <a:pt x="5482" y="1871"/>
                </a:cubicBezTo>
                <a:lnTo>
                  <a:pt x="5482" y="1871"/>
                </a:lnTo>
                <a:cubicBezTo>
                  <a:pt x="5484" y="1869"/>
                  <a:pt x="5486" y="1866"/>
                  <a:pt x="5489" y="1863"/>
                </a:cubicBezTo>
                <a:close/>
                <a:moveTo>
                  <a:pt x="8180" y="1875"/>
                </a:moveTo>
                <a:cubicBezTo>
                  <a:pt x="8180" y="1887"/>
                  <a:pt x="8180" y="1887"/>
                  <a:pt x="8180" y="1887"/>
                </a:cubicBezTo>
                <a:cubicBezTo>
                  <a:pt x="8180" y="1887"/>
                  <a:pt x="8168" y="1887"/>
                  <a:pt x="8168" y="1875"/>
                </a:cubicBezTo>
                <a:close/>
                <a:moveTo>
                  <a:pt x="155" y="2054"/>
                </a:moveTo>
                <a:cubicBezTo>
                  <a:pt x="167" y="2078"/>
                  <a:pt x="167" y="2089"/>
                  <a:pt x="179" y="2101"/>
                </a:cubicBezTo>
                <a:cubicBezTo>
                  <a:pt x="167" y="2113"/>
                  <a:pt x="144" y="2125"/>
                  <a:pt x="120" y="2149"/>
                </a:cubicBezTo>
                <a:cubicBezTo>
                  <a:pt x="132" y="2113"/>
                  <a:pt x="144" y="2089"/>
                  <a:pt x="155" y="2054"/>
                </a:cubicBezTo>
                <a:close/>
                <a:moveTo>
                  <a:pt x="1239" y="2173"/>
                </a:moveTo>
                <a:cubicBezTo>
                  <a:pt x="1239" y="2185"/>
                  <a:pt x="1239" y="2185"/>
                  <a:pt x="1239" y="2185"/>
                </a:cubicBezTo>
                <a:lnTo>
                  <a:pt x="1227" y="2185"/>
                </a:lnTo>
                <a:cubicBezTo>
                  <a:pt x="1239" y="2185"/>
                  <a:pt x="1239" y="2185"/>
                  <a:pt x="1239" y="2173"/>
                </a:cubicBezTo>
                <a:close/>
                <a:moveTo>
                  <a:pt x="2322" y="2256"/>
                </a:moveTo>
                <a:cubicBezTo>
                  <a:pt x="2322" y="2268"/>
                  <a:pt x="2322" y="2268"/>
                  <a:pt x="2311" y="2280"/>
                </a:cubicBezTo>
                <a:cubicBezTo>
                  <a:pt x="2322" y="2268"/>
                  <a:pt x="2322" y="2256"/>
                  <a:pt x="2322" y="2256"/>
                </a:cubicBezTo>
                <a:close/>
                <a:moveTo>
                  <a:pt x="4323" y="2363"/>
                </a:moveTo>
                <a:cubicBezTo>
                  <a:pt x="4311" y="2363"/>
                  <a:pt x="4311" y="2363"/>
                  <a:pt x="4311" y="2375"/>
                </a:cubicBezTo>
                <a:cubicBezTo>
                  <a:pt x="4311" y="2363"/>
                  <a:pt x="4299" y="2363"/>
                  <a:pt x="4299" y="2363"/>
                </a:cubicBezTo>
                <a:close/>
                <a:moveTo>
                  <a:pt x="2632" y="2387"/>
                </a:moveTo>
                <a:cubicBezTo>
                  <a:pt x="2632" y="2399"/>
                  <a:pt x="2632" y="2399"/>
                  <a:pt x="2632" y="2399"/>
                </a:cubicBezTo>
                <a:cubicBezTo>
                  <a:pt x="2620" y="2399"/>
                  <a:pt x="2620" y="2399"/>
                  <a:pt x="2620" y="2387"/>
                </a:cubicBezTo>
                <a:close/>
                <a:moveTo>
                  <a:pt x="12645" y="2411"/>
                </a:moveTo>
                <a:cubicBezTo>
                  <a:pt x="12645" y="2417"/>
                  <a:pt x="12642" y="2420"/>
                  <a:pt x="12638" y="2420"/>
                </a:cubicBezTo>
                <a:cubicBezTo>
                  <a:pt x="12633" y="2420"/>
                  <a:pt x="12627" y="2417"/>
                  <a:pt x="12621" y="2411"/>
                </a:cubicBezTo>
                <a:close/>
                <a:moveTo>
                  <a:pt x="3180" y="2518"/>
                </a:moveTo>
                <a:cubicBezTo>
                  <a:pt x="3180" y="2518"/>
                  <a:pt x="3180" y="2518"/>
                  <a:pt x="3180" y="2530"/>
                </a:cubicBezTo>
                <a:cubicBezTo>
                  <a:pt x="3180" y="2518"/>
                  <a:pt x="3168" y="2518"/>
                  <a:pt x="3168" y="2518"/>
                </a:cubicBezTo>
                <a:close/>
                <a:moveTo>
                  <a:pt x="4549" y="2530"/>
                </a:moveTo>
                <a:cubicBezTo>
                  <a:pt x="4561" y="2530"/>
                  <a:pt x="4561" y="2530"/>
                  <a:pt x="4573" y="2542"/>
                </a:cubicBezTo>
                <a:cubicBezTo>
                  <a:pt x="4561" y="2542"/>
                  <a:pt x="4561" y="2530"/>
                  <a:pt x="4549" y="2530"/>
                </a:cubicBezTo>
                <a:close/>
                <a:moveTo>
                  <a:pt x="6513" y="2530"/>
                </a:moveTo>
                <a:cubicBezTo>
                  <a:pt x="6513" y="2530"/>
                  <a:pt x="6513" y="2542"/>
                  <a:pt x="6513" y="2542"/>
                </a:cubicBezTo>
                <a:lnTo>
                  <a:pt x="6502" y="2542"/>
                </a:lnTo>
                <a:cubicBezTo>
                  <a:pt x="6502" y="2542"/>
                  <a:pt x="6502" y="2530"/>
                  <a:pt x="6513" y="2530"/>
                </a:cubicBezTo>
                <a:close/>
                <a:moveTo>
                  <a:pt x="3858" y="2613"/>
                </a:moveTo>
                <a:cubicBezTo>
                  <a:pt x="3846" y="2625"/>
                  <a:pt x="3835" y="2637"/>
                  <a:pt x="3835" y="2637"/>
                </a:cubicBezTo>
                <a:cubicBezTo>
                  <a:pt x="3835" y="2637"/>
                  <a:pt x="3835" y="2625"/>
                  <a:pt x="3823" y="2625"/>
                </a:cubicBezTo>
                <a:cubicBezTo>
                  <a:pt x="3834" y="2625"/>
                  <a:pt x="3846" y="2625"/>
                  <a:pt x="3858" y="2613"/>
                </a:cubicBezTo>
                <a:close/>
                <a:moveTo>
                  <a:pt x="11990" y="2816"/>
                </a:moveTo>
                <a:cubicBezTo>
                  <a:pt x="11978" y="2828"/>
                  <a:pt x="11978" y="2828"/>
                  <a:pt x="11966" y="2840"/>
                </a:cubicBezTo>
                <a:cubicBezTo>
                  <a:pt x="11966" y="2828"/>
                  <a:pt x="11966" y="2828"/>
                  <a:pt x="11966" y="2828"/>
                </a:cubicBezTo>
                <a:cubicBezTo>
                  <a:pt x="11966" y="2816"/>
                  <a:pt x="11978" y="2816"/>
                  <a:pt x="11990" y="2816"/>
                </a:cubicBezTo>
                <a:close/>
                <a:moveTo>
                  <a:pt x="2489" y="2851"/>
                </a:moveTo>
                <a:cubicBezTo>
                  <a:pt x="2489" y="2863"/>
                  <a:pt x="2501" y="2887"/>
                  <a:pt x="2513" y="2899"/>
                </a:cubicBezTo>
                <a:cubicBezTo>
                  <a:pt x="2501" y="2899"/>
                  <a:pt x="2489" y="2887"/>
                  <a:pt x="2489" y="2875"/>
                </a:cubicBezTo>
                <a:cubicBezTo>
                  <a:pt x="2489" y="2863"/>
                  <a:pt x="2489" y="2851"/>
                  <a:pt x="2477" y="2851"/>
                </a:cubicBezTo>
                <a:close/>
                <a:moveTo>
                  <a:pt x="501" y="2947"/>
                </a:moveTo>
                <a:cubicBezTo>
                  <a:pt x="513" y="2959"/>
                  <a:pt x="513" y="2959"/>
                  <a:pt x="513" y="2959"/>
                </a:cubicBezTo>
                <a:cubicBezTo>
                  <a:pt x="513" y="2959"/>
                  <a:pt x="513" y="2970"/>
                  <a:pt x="501" y="2970"/>
                </a:cubicBezTo>
                <a:cubicBezTo>
                  <a:pt x="501" y="2959"/>
                  <a:pt x="501" y="2959"/>
                  <a:pt x="501" y="2947"/>
                </a:cubicBezTo>
                <a:close/>
                <a:moveTo>
                  <a:pt x="13229" y="2959"/>
                </a:moveTo>
                <a:cubicBezTo>
                  <a:pt x="13229" y="2970"/>
                  <a:pt x="13229" y="2970"/>
                  <a:pt x="13229" y="2982"/>
                </a:cubicBezTo>
                <a:cubicBezTo>
                  <a:pt x="13217" y="2982"/>
                  <a:pt x="13205" y="2982"/>
                  <a:pt x="13193" y="2970"/>
                </a:cubicBezTo>
                <a:cubicBezTo>
                  <a:pt x="13205" y="2970"/>
                  <a:pt x="13217" y="2970"/>
                  <a:pt x="13229" y="2959"/>
                </a:cubicBezTo>
                <a:close/>
                <a:moveTo>
                  <a:pt x="9169" y="2982"/>
                </a:moveTo>
                <a:lnTo>
                  <a:pt x="9169" y="2982"/>
                </a:lnTo>
                <a:cubicBezTo>
                  <a:pt x="9169" y="2994"/>
                  <a:pt x="9180" y="2994"/>
                  <a:pt x="9192" y="3006"/>
                </a:cubicBezTo>
                <a:lnTo>
                  <a:pt x="9180" y="3006"/>
                </a:lnTo>
                <a:cubicBezTo>
                  <a:pt x="9169" y="2994"/>
                  <a:pt x="9169" y="2994"/>
                  <a:pt x="9169" y="2982"/>
                </a:cubicBezTo>
                <a:close/>
                <a:moveTo>
                  <a:pt x="13074" y="2970"/>
                </a:moveTo>
                <a:cubicBezTo>
                  <a:pt x="13074" y="2982"/>
                  <a:pt x="13086" y="2982"/>
                  <a:pt x="13098" y="2982"/>
                </a:cubicBezTo>
                <a:cubicBezTo>
                  <a:pt x="13086" y="2994"/>
                  <a:pt x="13086" y="3006"/>
                  <a:pt x="13086" y="3018"/>
                </a:cubicBezTo>
                <a:cubicBezTo>
                  <a:pt x="13074" y="2994"/>
                  <a:pt x="13074" y="2982"/>
                  <a:pt x="13074" y="2970"/>
                </a:cubicBezTo>
                <a:close/>
                <a:moveTo>
                  <a:pt x="3013" y="3221"/>
                </a:moveTo>
                <a:cubicBezTo>
                  <a:pt x="3013" y="3232"/>
                  <a:pt x="3001" y="3244"/>
                  <a:pt x="3001" y="3256"/>
                </a:cubicBezTo>
                <a:cubicBezTo>
                  <a:pt x="3001" y="3244"/>
                  <a:pt x="3001" y="3232"/>
                  <a:pt x="2989" y="3232"/>
                </a:cubicBezTo>
                <a:cubicBezTo>
                  <a:pt x="3001" y="3232"/>
                  <a:pt x="3013" y="3221"/>
                  <a:pt x="3013" y="3221"/>
                </a:cubicBezTo>
                <a:close/>
                <a:moveTo>
                  <a:pt x="7502" y="3328"/>
                </a:moveTo>
                <a:cubicBezTo>
                  <a:pt x="7502" y="3328"/>
                  <a:pt x="7502" y="3328"/>
                  <a:pt x="7490" y="3340"/>
                </a:cubicBezTo>
                <a:cubicBezTo>
                  <a:pt x="7502" y="3328"/>
                  <a:pt x="7490" y="3328"/>
                  <a:pt x="7502" y="3328"/>
                </a:cubicBezTo>
                <a:close/>
                <a:moveTo>
                  <a:pt x="2584" y="3494"/>
                </a:moveTo>
                <a:cubicBezTo>
                  <a:pt x="2584" y="3494"/>
                  <a:pt x="2584" y="3494"/>
                  <a:pt x="2596" y="3506"/>
                </a:cubicBezTo>
                <a:cubicBezTo>
                  <a:pt x="2584" y="3506"/>
                  <a:pt x="2584" y="3494"/>
                  <a:pt x="2584" y="3494"/>
                </a:cubicBezTo>
                <a:close/>
                <a:moveTo>
                  <a:pt x="6740" y="3518"/>
                </a:moveTo>
                <a:cubicBezTo>
                  <a:pt x="6740" y="3518"/>
                  <a:pt x="6740" y="3518"/>
                  <a:pt x="6752" y="3530"/>
                </a:cubicBezTo>
                <a:lnTo>
                  <a:pt x="6740" y="3530"/>
                </a:lnTo>
                <a:cubicBezTo>
                  <a:pt x="6740" y="3530"/>
                  <a:pt x="6740" y="3518"/>
                  <a:pt x="6740" y="3518"/>
                </a:cubicBezTo>
                <a:close/>
                <a:moveTo>
                  <a:pt x="3906" y="3518"/>
                </a:moveTo>
                <a:cubicBezTo>
                  <a:pt x="3906" y="3518"/>
                  <a:pt x="3918" y="3530"/>
                  <a:pt x="3918" y="3530"/>
                </a:cubicBezTo>
                <a:cubicBezTo>
                  <a:pt x="3918" y="3530"/>
                  <a:pt x="3918" y="3530"/>
                  <a:pt x="3918" y="3542"/>
                </a:cubicBezTo>
                <a:cubicBezTo>
                  <a:pt x="3918" y="3530"/>
                  <a:pt x="3906" y="3530"/>
                  <a:pt x="3906" y="3518"/>
                </a:cubicBezTo>
                <a:close/>
                <a:moveTo>
                  <a:pt x="4763" y="3602"/>
                </a:moveTo>
                <a:cubicBezTo>
                  <a:pt x="4751" y="3613"/>
                  <a:pt x="4751" y="3613"/>
                  <a:pt x="4751" y="3613"/>
                </a:cubicBezTo>
                <a:cubicBezTo>
                  <a:pt x="4751" y="3613"/>
                  <a:pt x="4751" y="3613"/>
                  <a:pt x="4751" y="3602"/>
                </a:cubicBezTo>
                <a:close/>
                <a:moveTo>
                  <a:pt x="11764" y="3697"/>
                </a:moveTo>
                <a:lnTo>
                  <a:pt x="11764" y="3697"/>
                </a:lnTo>
                <a:cubicBezTo>
                  <a:pt x="11755" y="3714"/>
                  <a:pt x="11747" y="3725"/>
                  <a:pt x="11733" y="3725"/>
                </a:cubicBezTo>
                <a:cubicBezTo>
                  <a:pt x="11728" y="3725"/>
                  <a:pt x="11723" y="3724"/>
                  <a:pt x="11716" y="3721"/>
                </a:cubicBezTo>
                <a:cubicBezTo>
                  <a:pt x="11705" y="3721"/>
                  <a:pt x="11705" y="3709"/>
                  <a:pt x="11705" y="3709"/>
                </a:cubicBezTo>
                <a:lnTo>
                  <a:pt x="11764" y="3697"/>
                </a:lnTo>
                <a:close/>
                <a:moveTo>
                  <a:pt x="9133" y="3768"/>
                </a:moveTo>
                <a:cubicBezTo>
                  <a:pt x="9133" y="3768"/>
                  <a:pt x="9133" y="3768"/>
                  <a:pt x="9145" y="3780"/>
                </a:cubicBezTo>
                <a:lnTo>
                  <a:pt x="9133" y="3780"/>
                </a:lnTo>
                <a:cubicBezTo>
                  <a:pt x="9133" y="3768"/>
                  <a:pt x="9133" y="3768"/>
                  <a:pt x="9133" y="3768"/>
                </a:cubicBezTo>
                <a:close/>
                <a:moveTo>
                  <a:pt x="12955" y="3756"/>
                </a:moveTo>
                <a:cubicBezTo>
                  <a:pt x="12955" y="3768"/>
                  <a:pt x="12967" y="3768"/>
                  <a:pt x="12967" y="3780"/>
                </a:cubicBezTo>
                <a:lnTo>
                  <a:pt x="12955" y="3780"/>
                </a:lnTo>
                <a:cubicBezTo>
                  <a:pt x="12955" y="3768"/>
                  <a:pt x="12955" y="3768"/>
                  <a:pt x="12955" y="3756"/>
                </a:cubicBezTo>
                <a:close/>
                <a:moveTo>
                  <a:pt x="1941" y="3947"/>
                </a:moveTo>
                <a:cubicBezTo>
                  <a:pt x="1953" y="3947"/>
                  <a:pt x="1953" y="3947"/>
                  <a:pt x="1965" y="3959"/>
                </a:cubicBezTo>
                <a:lnTo>
                  <a:pt x="1930" y="3959"/>
                </a:lnTo>
                <a:cubicBezTo>
                  <a:pt x="1941" y="3947"/>
                  <a:pt x="1941" y="3947"/>
                  <a:pt x="1941" y="3947"/>
                </a:cubicBezTo>
                <a:close/>
                <a:moveTo>
                  <a:pt x="1977" y="4042"/>
                </a:moveTo>
                <a:cubicBezTo>
                  <a:pt x="1977" y="4042"/>
                  <a:pt x="1977" y="4054"/>
                  <a:pt x="1977" y="4054"/>
                </a:cubicBezTo>
                <a:lnTo>
                  <a:pt x="1965" y="4054"/>
                </a:lnTo>
                <a:cubicBezTo>
                  <a:pt x="1965" y="4054"/>
                  <a:pt x="1977" y="4042"/>
                  <a:pt x="1977" y="4042"/>
                </a:cubicBezTo>
                <a:close/>
                <a:moveTo>
                  <a:pt x="11514" y="4054"/>
                </a:moveTo>
                <a:cubicBezTo>
                  <a:pt x="11490" y="4090"/>
                  <a:pt x="11478" y="4102"/>
                  <a:pt x="11466" y="4113"/>
                </a:cubicBezTo>
                <a:cubicBezTo>
                  <a:pt x="11455" y="4102"/>
                  <a:pt x="11466" y="4078"/>
                  <a:pt x="11478" y="4066"/>
                </a:cubicBezTo>
                <a:cubicBezTo>
                  <a:pt x="11502" y="4054"/>
                  <a:pt x="11502" y="4054"/>
                  <a:pt x="11514" y="4054"/>
                </a:cubicBezTo>
                <a:close/>
                <a:moveTo>
                  <a:pt x="8994" y="4088"/>
                </a:moveTo>
                <a:cubicBezTo>
                  <a:pt x="8998" y="4088"/>
                  <a:pt x="9002" y="4095"/>
                  <a:pt x="9002" y="4102"/>
                </a:cubicBezTo>
                <a:cubicBezTo>
                  <a:pt x="9002" y="4102"/>
                  <a:pt x="8990" y="4113"/>
                  <a:pt x="8978" y="4125"/>
                </a:cubicBezTo>
                <a:cubicBezTo>
                  <a:pt x="8954" y="4137"/>
                  <a:pt x="8930" y="4173"/>
                  <a:pt x="8907" y="4173"/>
                </a:cubicBezTo>
                <a:cubicBezTo>
                  <a:pt x="8942" y="4149"/>
                  <a:pt x="8966" y="4137"/>
                  <a:pt x="8990" y="4102"/>
                </a:cubicBezTo>
                <a:cubicBezTo>
                  <a:pt x="8990" y="4092"/>
                  <a:pt x="8992" y="4088"/>
                  <a:pt x="8994" y="4088"/>
                </a:cubicBezTo>
                <a:close/>
                <a:moveTo>
                  <a:pt x="3906" y="4173"/>
                </a:moveTo>
                <a:cubicBezTo>
                  <a:pt x="3894" y="4185"/>
                  <a:pt x="3894" y="4185"/>
                  <a:pt x="3894" y="4185"/>
                </a:cubicBezTo>
                <a:cubicBezTo>
                  <a:pt x="3894" y="4185"/>
                  <a:pt x="3894" y="4185"/>
                  <a:pt x="3894" y="4173"/>
                </a:cubicBezTo>
                <a:close/>
                <a:moveTo>
                  <a:pt x="10228" y="4209"/>
                </a:moveTo>
                <a:cubicBezTo>
                  <a:pt x="10228" y="4209"/>
                  <a:pt x="10216" y="4209"/>
                  <a:pt x="10216" y="4221"/>
                </a:cubicBezTo>
                <a:cubicBezTo>
                  <a:pt x="10216" y="4221"/>
                  <a:pt x="10216" y="4221"/>
                  <a:pt x="10216" y="4209"/>
                </a:cubicBezTo>
                <a:close/>
                <a:moveTo>
                  <a:pt x="4418" y="4340"/>
                </a:moveTo>
                <a:cubicBezTo>
                  <a:pt x="4412" y="4346"/>
                  <a:pt x="4406" y="4349"/>
                  <a:pt x="4400" y="4349"/>
                </a:cubicBezTo>
                <a:cubicBezTo>
                  <a:pt x="4394" y="4349"/>
                  <a:pt x="4388" y="4346"/>
                  <a:pt x="4382" y="4340"/>
                </a:cubicBezTo>
                <a:close/>
                <a:moveTo>
                  <a:pt x="11097" y="4340"/>
                </a:moveTo>
                <a:cubicBezTo>
                  <a:pt x="11121" y="4352"/>
                  <a:pt x="11133" y="4364"/>
                  <a:pt x="11145" y="4364"/>
                </a:cubicBezTo>
                <a:cubicBezTo>
                  <a:pt x="11132" y="4368"/>
                  <a:pt x="11120" y="4371"/>
                  <a:pt x="11112" y="4371"/>
                </a:cubicBezTo>
                <a:cubicBezTo>
                  <a:pt x="11097" y="4371"/>
                  <a:pt x="11090" y="4362"/>
                  <a:pt x="11097" y="4340"/>
                </a:cubicBezTo>
                <a:close/>
                <a:moveTo>
                  <a:pt x="11097" y="4435"/>
                </a:moveTo>
                <a:cubicBezTo>
                  <a:pt x="11085" y="4447"/>
                  <a:pt x="11085" y="4447"/>
                  <a:pt x="11085" y="4459"/>
                </a:cubicBezTo>
                <a:cubicBezTo>
                  <a:pt x="11085" y="4447"/>
                  <a:pt x="11074" y="4447"/>
                  <a:pt x="11085" y="4435"/>
                </a:cubicBezTo>
                <a:close/>
                <a:moveTo>
                  <a:pt x="3977" y="4518"/>
                </a:moveTo>
                <a:cubicBezTo>
                  <a:pt x="3965" y="4530"/>
                  <a:pt x="3954" y="4530"/>
                  <a:pt x="3942" y="4530"/>
                </a:cubicBezTo>
                <a:cubicBezTo>
                  <a:pt x="3954" y="4518"/>
                  <a:pt x="3965" y="4518"/>
                  <a:pt x="3977" y="4518"/>
                </a:cubicBezTo>
                <a:close/>
                <a:moveTo>
                  <a:pt x="1846" y="4578"/>
                </a:moveTo>
                <a:cubicBezTo>
                  <a:pt x="1846" y="4590"/>
                  <a:pt x="1846" y="4590"/>
                  <a:pt x="1834" y="4602"/>
                </a:cubicBezTo>
                <a:cubicBezTo>
                  <a:pt x="1834" y="4590"/>
                  <a:pt x="1834" y="4590"/>
                  <a:pt x="1834" y="4578"/>
                </a:cubicBezTo>
                <a:close/>
                <a:moveTo>
                  <a:pt x="3846" y="4590"/>
                </a:moveTo>
                <a:cubicBezTo>
                  <a:pt x="3846" y="4602"/>
                  <a:pt x="3835" y="4602"/>
                  <a:pt x="3823" y="4614"/>
                </a:cubicBezTo>
                <a:cubicBezTo>
                  <a:pt x="3835" y="4602"/>
                  <a:pt x="3835" y="4590"/>
                  <a:pt x="3835" y="4590"/>
                </a:cubicBezTo>
                <a:close/>
                <a:moveTo>
                  <a:pt x="6871" y="4709"/>
                </a:moveTo>
                <a:cubicBezTo>
                  <a:pt x="6883" y="4721"/>
                  <a:pt x="6883" y="4721"/>
                  <a:pt x="6883" y="4721"/>
                </a:cubicBezTo>
                <a:lnTo>
                  <a:pt x="6871" y="4721"/>
                </a:lnTo>
                <a:cubicBezTo>
                  <a:pt x="6871" y="4721"/>
                  <a:pt x="6871" y="4721"/>
                  <a:pt x="6871" y="4709"/>
                </a:cubicBezTo>
                <a:close/>
                <a:moveTo>
                  <a:pt x="9692" y="4756"/>
                </a:moveTo>
                <a:cubicBezTo>
                  <a:pt x="9684" y="4756"/>
                  <a:pt x="9671" y="4762"/>
                  <a:pt x="9660" y="4762"/>
                </a:cubicBezTo>
                <a:cubicBezTo>
                  <a:pt x="9654" y="4762"/>
                  <a:pt x="9649" y="4760"/>
                  <a:pt x="9645" y="4756"/>
                </a:cubicBezTo>
                <a:close/>
                <a:moveTo>
                  <a:pt x="9347" y="4768"/>
                </a:moveTo>
                <a:cubicBezTo>
                  <a:pt x="9347" y="4780"/>
                  <a:pt x="9347" y="4780"/>
                  <a:pt x="9347" y="4792"/>
                </a:cubicBezTo>
                <a:cubicBezTo>
                  <a:pt x="9335" y="4792"/>
                  <a:pt x="9335" y="4792"/>
                  <a:pt x="9323" y="4780"/>
                </a:cubicBezTo>
                <a:cubicBezTo>
                  <a:pt x="9335" y="4780"/>
                  <a:pt x="9335" y="4780"/>
                  <a:pt x="9347" y="4768"/>
                </a:cubicBezTo>
                <a:close/>
                <a:moveTo>
                  <a:pt x="9621" y="4828"/>
                </a:moveTo>
                <a:cubicBezTo>
                  <a:pt x="9621" y="4828"/>
                  <a:pt x="9621" y="4840"/>
                  <a:pt x="9621" y="4840"/>
                </a:cubicBezTo>
                <a:lnTo>
                  <a:pt x="9597" y="4840"/>
                </a:lnTo>
                <a:cubicBezTo>
                  <a:pt x="9609" y="4840"/>
                  <a:pt x="9621" y="4828"/>
                  <a:pt x="9621" y="4828"/>
                </a:cubicBezTo>
                <a:close/>
                <a:moveTo>
                  <a:pt x="4608" y="5066"/>
                </a:moveTo>
                <a:cubicBezTo>
                  <a:pt x="4608" y="5078"/>
                  <a:pt x="4608" y="5078"/>
                  <a:pt x="4608" y="5090"/>
                </a:cubicBezTo>
                <a:cubicBezTo>
                  <a:pt x="4597" y="5078"/>
                  <a:pt x="4597" y="5078"/>
                  <a:pt x="4585" y="5066"/>
                </a:cubicBezTo>
                <a:close/>
                <a:moveTo>
                  <a:pt x="3120" y="5221"/>
                </a:moveTo>
                <a:cubicBezTo>
                  <a:pt x="3120" y="5233"/>
                  <a:pt x="3120" y="5233"/>
                  <a:pt x="3108" y="5233"/>
                </a:cubicBezTo>
                <a:cubicBezTo>
                  <a:pt x="3120" y="5221"/>
                  <a:pt x="3120" y="5221"/>
                  <a:pt x="3120" y="5221"/>
                </a:cubicBezTo>
                <a:close/>
                <a:moveTo>
                  <a:pt x="10264" y="5209"/>
                </a:moveTo>
                <a:cubicBezTo>
                  <a:pt x="10252" y="5221"/>
                  <a:pt x="10228" y="5221"/>
                  <a:pt x="10216" y="5233"/>
                </a:cubicBezTo>
                <a:cubicBezTo>
                  <a:pt x="10216" y="5233"/>
                  <a:pt x="10216" y="5233"/>
                  <a:pt x="10216" y="5221"/>
                </a:cubicBezTo>
                <a:cubicBezTo>
                  <a:pt x="10216" y="5209"/>
                  <a:pt x="10240" y="5209"/>
                  <a:pt x="10252" y="5209"/>
                </a:cubicBezTo>
                <a:close/>
                <a:moveTo>
                  <a:pt x="6597" y="5483"/>
                </a:moveTo>
                <a:cubicBezTo>
                  <a:pt x="6597" y="5483"/>
                  <a:pt x="6609" y="5495"/>
                  <a:pt x="6621" y="5495"/>
                </a:cubicBezTo>
                <a:cubicBezTo>
                  <a:pt x="6621" y="5495"/>
                  <a:pt x="6621" y="5495"/>
                  <a:pt x="6621" y="5507"/>
                </a:cubicBezTo>
                <a:cubicBezTo>
                  <a:pt x="6609" y="5507"/>
                  <a:pt x="6597" y="5495"/>
                  <a:pt x="6585" y="5483"/>
                </a:cubicBezTo>
                <a:close/>
                <a:moveTo>
                  <a:pt x="9216" y="5471"/>
                </a:moveTo>
                <a:cubicBezTo>
                  <a:pt x="9216" y="5483"/>
                  <a:pt x="9228" y="5495"/>
                  <a:pt x="9228" y="5518"/>
                </a:cubicBezTo>
                <a:cubicBezTo>
                  <a:pt x="9204" y="5507"/>
                  <a:pt x="9192" y="5495"/>
                  <a:pt x="9216" y="5471"/>
                </a:cubicBezTo>
                <a:close/>
                <a:moveTo>
                  <a:pt x="7383" y="5483"/>
                </a:moveTo>
                <a:cubicBezTo>
                  <a:pt x="7394" y="5507"/>
                  <a:pt x="7406" y="5518"/>
                  <a:pt x="7430" y="5542"/>
                </a:cubicBezTo>
                <a:cubicBezTo>
                  <a:pt x="7394" y="5530"/>
                  <a:pt x="7359" y="5530"/>
                  <a:pt x="7323" y="5530"/>
                </a:cubicBezTo>
                <a:cubicBezTo>
                  <a:pt x="7335" y="5518"/>
                  <a:pt x="7359" y="5507"/>
                  <a:pt x="7383" y="5483"/>
                </a:cubicBezTo>
                <a:close/>
                <a:moveTo>
                  <a:pt x="6668" y="5578"/>
                </a:moveTo>
                <a:cubicBezTo>
                  <a:pt x="6668" y="5590"/>
                  <a:pt x="6668" y="5590"/>
                  <a:pt x="6680" y="5590"/>
                </a:cubicBezTo>
                <a:lnTo>
                  <a:pt x="6668" y="5590"/>
                </a:lnTo>
                <a:cubicBezTo>
                  <a:pt x="6668" y="5590"/>
                  <a:pt x="6668" y="5578"/>
                  <a:pt x="6668" y="5578"/>
                </a:cubicBezTo>
                <a:close/>
                <a:moveTo>
                  <a:pt x="3799" y="5709"/>
                </a:moveTo>
                <a:cubicBezTo>
                  <a:pt x="3799" y="5721"/>
                  <a:pt x="3799" y="5721"/>
                  <a:pt x="3787" y="5733"/>
                </a:cubicBezTo>
                <a:cubicBezTo>
                  <a:pt x="3787" y="5721"/>
                  <a:pt x="3799" y="5721"/>
                  <a:pt x="3799" y="5709"/>
                </a:cubicBezTo>
                <a:close/>
                <a:moveTo>
                  <a:pt x="2025" y="5721"/>
                </a:moveTo>
                <a:cubicBezTo>
                  <a:pt x="2025" y="5733"/>
                  <a:pt x="2037" y="5733"/>
                  <a:pt x="2025" y="5745"/>
                </a:cubicBezTo>
                <a:cubicBezTo>
                  <a:pt x="2025" y="5733"/>
                  <a:pt x="2025" y="5733"/>
                  <a:pt x="2025" y="5721"/>
                </a:cubicBezTo>
                <a:close/>
                <a:moveTo>
                  <a:pt x="12419" y="5757"/>
                </a:moveTo>
                <a:cubicBezTo>
                  <a:pt x="12419" y="5768"/>
                  <a:pt x="12419" y="5768"/>
                  <a:pt x="12407" y="5768"/>
                </a:cubicBezTo>
                <a:lnTo>
                  <a:pt x="12419" y="5757"/>
                </a:lnTo>
                <a:close/>
                <a:moveTo>
                  <a:pt x="6680" y="5768"/>
                </a:moveTo>
                <a:cubicBezTo>
                  <a:pt x="6668" y="5768"/>
                  <a:pt x="6668" y="5768"/>
                  <a:pt x="6668" y="5780"/>
                </a:cubicBezTo>
                <a:cubicBezTo>
                  <a:pt x="6668" y="5768"/>
                  <a:pt x="6668" y="5768"/>
                  <a:pt x="6668" y="5768"/>
                </a:cubicBezTo>
                <a:close/>
                <a:moveTo>
                  <a:pt x="8788" y="5828"/>
                </a:moveTo>
                <a:cubicBezTo>
                  <a:pt x="8776" y="5840"/>
                  <a:pt x="8776" y="5840"/>
                  <a:pt x="8776" y="5840"/>
                </a:cubicBezTo>
                <a:cubicBezTo>
                  <a:pt x="8776" y="5840"/>
                  <a:pt x="8776" y="5828"/>
                  <a:pt x="8776" y="5828"/>
                </a:cubicBezTo>
                <a:close/>
                <a:moveTo>
                  <a:pt x="12181" y="5899"/>
                </a:moveTo>
                <a:cubicBezTo>
                  <a:pt x="12169" y="5911"/>
                  <a:pt x="12169" y="5911"/>
                  <a:pt x="12169" y="5911"/>
                </a:cubicBezTo>
                <a:cubicBezTo>
                  <a:pt x="12169" y="5899"/>
                  <a:pt x="12169" y="5899"/>
                  <a:pt x="12169" y="5899"/>
                </a:cubicBezTo>
                <a:close/>
                <a:moveTo>
                  <a:pt x="3965" y="5959"/>
                </a:moveTo>
                <a:cubicBezTo>
                  <a:pt x="3977" y="5971"/>
                  <a:pt x="3965" y="5971"/>
                  <a:pt x="3965" y="5983"/>
                </a:cubicBezTo>
                <a:cubicBezTo>
                  <a:pt x="3965" y="5971"/>
                  <a:pt x="3965" y="5959"/>
                  <a:pt x="3965" y="5959"/>
                </a:cubicBezTo>
                <a:close/>
                <a:moveTo>
                  <a:pt x="3215" y="5971"/>
                </a:moveTo>
                <a:cubicBezTo>
                  <a:pt x="3215" y="5971"/>
                  <a:pt x="3227" y="5983"/>
                  <a:pt x="3227" y="5983"/>
                </a:cubicBezTo>
                <a:cubicBezTo>
                  <a:pt x="3227" y="5983"/>
                  <a:pt x="3215" y="5983"/>
                  <a:pt x="3215" y="5995"/>
                </a:cubicBezTo>
                <a:cubicBezTo>
                  <a:pt x="3215" y="5983"/>
                  <a:pt x="3215" y="5983"/>
                  <a:pt x="3215" y="5971"/>
                </a:cubicBezTo>
                <a:close/>
                <a:moveTo>
                  <a:pt x="12788" y="6054"/>
                </a:moveTo>
                <a:cubicBezTo>
                  <a:pt x="12800" y="6054"/>
                  <a:pt x="12800" y="6066"/>
                  <a:pt x="12800" y="6066"/>
                </a:cubicBezTo>
                <a:cubicBezTo>
                  <a:pt x="12788" y="6066"/>
                  <a:pt x="12788" y="6054"/>
                  <a:pt x="12776" y="6054"/>
                </a:cubicBezTo>
                <a:close/>
                <a:moveTo>
                  <a:pt x="3727" y="6185"/>
                </a:moveTo>
                <a:lnTo>
                  <a:pt x="3727" y="6185"/>
                </a:lnTo>
                <a:cubicBezTo>
                  <a:pt x="3739" y="6197"/>
                  <a:pt x="3751" y="6197"/>
                  <a:pt x="3751" y="6197"/>
                </a:cubicBezTo>
                <a:cubicBezTo>
                  <a:pt x="3739" y="6197"/>
                  <a:pt x="3739" y="6197"/>
                  <a:pt x="3727" y="6185"/>
                </a:cubicBezTo>
                <a:close/>
                <a:moveTo>
                  <a:pt x="8454" y="6376"/>
                </a:moveTo>
                <a:cubicBezTo>
                  <a:pt x="8454" y="6376"/>
                  <a:pt x="8454" y="6376"/>
                  <a:pt x="8466" y="6388"/>
                </a:cubicBezTo>
                <a:lnTo>
                  <a:pt x="8454" y="6388"/>
                </a:lnTo>
                <a:cubicBezTo>
                  <a:pt x="8454" y="6388"/>
                  <a:pt x="8454" y="6376"/>
                  <a:pt x="8454" y="6376"/>
                </a:cubicBezTo>
                <a:close/>
                <a:moveTo>
                  <a:pt x="8907" y="6399"/>
                </a:moveTo>
                <a:cubicBezTo>
                  <a:pt x="8913" y="6405"/>
                  <a:pt x="8915" y="6408"/>
                  <a:pt x="8918" y="6411"/>
                </a:cubicBezTo>
                <a:cubicBezTo>
                  <a:pt x="8907" y="6411"/>
                  <a:pt x="8918" y="6411"/>
                  <a:pt x="8907" y="6399"/>
                </a:cubicBezTo>
                <a:close/>
                <a:moveTo>
                  <a:pt x="8918" y="6411"/>
                </a:moveTo>
                <a:cubicBezTo>
                  <a:pt x="8921" y="6414"/>
                  <a:pt x="8924" y="6417"/>
                  <a:pt x="8930" y="6423"/>
                </a:cubicBezTo>
                <a:cubicBezTo>
                  <a:pt x="8918" y="6423"/>
                  <a:pt x="8918" y="6423"/>
                  <a:pt x="8918" y="6411"/>
                </a:cubicBezTo>
                <a:close/>
                <a:moveTo>
                  <a:pt x="12705" y="6495"/>
                </a:moveTo>
                <a:cubicBezTo>
                  <a:pt x="12705" y="6495"/>
                  <a:pt x="12705" y="6507"/>
                  <a:pt x="12693" y="6507"/>
                </a:cubicBezTo>
                <a:cubicBezTo>
                  <a:pt x="12693" y="6507"/>
                  <a:pt x="12693" y="6507"/>
                  <a:pt x="12693" y="6495"/>
                </a:cubicBezTo>
                <a:close/>
                <a:moveTo>
                  <a:pt x="7418" y="6614"/>
                </a:moveTo>
                <a:cubicBezTo>
                  <a:pt x="7406" y="6614"/>
                  <a:pt x="7406" y="6626"/>
                  <a:pt x="7406" y="6626"/>
                </a:cubicBezTo>
                <a:cubicBezTo>
                  <a:pt x="7406" y="6630"/>
                  <a:pt x="7406" y="6631"/>
                  <a:pt x="7406" y="6631"/>
                </a:cubicBezTo>
                <a:cubicBezTo>
                  <a:pt x="7405" y="6631"/>
                  <a:pt x="7402" y="6626"/>
                  <a:pt x="7394" y="6626"/>
                </a:cubicBezTo>
                <a:cubicBezTo>
                  <a:pt x="7394" y="6614"/>
                  <a:pt x="7406" y="6614"/>
                  <a:pt x="7418" y="6614"/>
                </a:cubicBezTo>
                <a:close/>
                <a:moveTo>
                  <a:pt x="11752" y="6626"/>
                </a:moveTo>
                <a:cubicBezTo>
                  <a:pt x="11764" y="6638"/>
                  <a:pt x="11764" y="6638"/>
                  <a:pt x="11764" y="6638"/>
                </a:cubicBezTo>
                <a:lnTo>
                  <a:pt x="11752" y="6638"/>
                </a:lnTo>
                <a:cubicBezTo>
                  <a:pt x="11752" y="6638"/>
                  <a:pt x="11752" y="6638"/>
                  <a:pt x="11752" y="6626"/>
                </a:cubicBezTo>
                <a:close/>
                <a:moveTo>
                  <a:pt x="4870" y="6650"/>
                </a:moveTo>
                <a:lnTo>
                  <a:pt x="4870" y="6661"/>
                </a:lnTo>
                <a:cubicBezTo>
                  <a:pt x="4858" y="6661"/>
                  <a:pt x="4858" y="6661"/>
                  <a:pt x="4858" y="6650"/>
                </a:cubicBezTo>
                <a:close/>
                <a:moveTo>
                  <a:pt x="8276" y="6709"/>
                </a:moveTo>
                <a:cubicBezTo>
                  <a:pt x="8276" y="6721"/>
                  <a:pt x="8276" y="6721"/>
                  <a:pt x="8264" y="6721"/>
                </a:cubicBezTo>
                <a:cubicBezTo>
                  <a:pt x="8275" y="6721"/>
                  <a:pt x="8276" y="6709"/>
                  <a:pt x="8276" y="6709"/>
                </a:cubicBezTo>
                <a:close/>
                <a:moveTo>
                  <a:pt x="2775" y="6757"/>
                </a:moveTo>
                <a:cubicBezTo>
                  <a:pt x="2775" y="6757"/>
                  <a:pt x="2770" y="6762"/>
                  <a:pt x="2766" y="6762"/>
                </a:cubicBezTo>
                <a:cubicBezTo>
                  <a:pt x="2764" y="6762"/>
                  <a:pt x="2763" y="6761"/>
                  <a:pt x="2763" y="6757"/>
                </a:cubicBezTo>
                <a:close/>
                <a:moveTo>
                  <a:pt x="2096" y="6769"/>
                </a:moveTo>
                <a:cubicBezTo>
                  <a:pt x="2108" y="6769"/>
                  <a:pt x="2108" y="6769"/>
                  <a:pt x="2120" y="6780"/>
                </a:cubicBezTo>
                <a:lnTo>
                  <a:pt x="2108" y="6780"/>
                </a:lnTo>
                <a:cubicBezTo>
                  <a:pt x="2108" y="6780"/>
                  <a:pt x="2096" y="6769"/>
                  <a:pt x="2096" y="6769"/>
                </a:cubicBezTo>
                <a:close/>
                <a:moveTo>
                  <a:pt x="4346" y="6947"/>
                </a:moveTo>
                <a:cubicBezTo>
                  <a:pt x="4346" y="6947"/>
                  <a:pt x="4346" y="6947"/>
                  <a:pt x="4346" y="6959"/>
                </a:cubicBezTo>
                <a:lnTo>
                  <a:pt x="4335" y="6959"/>
                </a:lnTo>
                <a:cubicBezTo>
                  <a:pt x="4346" y="6947"/>
                  <a:pt x="4346" y="6947"/>
                  <a:pt x="4346" y="6947"/>
                </a:cubicBezTo>
                <a:close/>
                <a:moveTo>
                  <a:pt x="12395" y="7102"/>
                </a:moveTo>
                <a:cubicBezTo>
                  <a:pt x="12395" y="7102"/>
                  <a:pt x="12395" y="7102"/>
                  <a:pt x="12395" y="7114"/>
                </a:cubicBezTo>
                <a:cubicBezTo>
                  <a:pt x="12395" y="7102"/>
                  <a:pt x="12395" y="7102"/>
                  <a:pt x="12383" y="7102"/>
                </a:cubicBezTo>
                <a:close/>
                <a:moveTo>
                  <a:pt x="7418" y="7150"/>
                </a:moveTo>
                <a:cubicBezTo>
                  <a:pt x="7418" y="7161"/>
                  <a:pt x="7418" y="7161"/>
                  <a:pt x="7418" y="7173"/>
                </a:cubicBezTo>
                <a:cubicBezTo>
                  <a:pt x="7406" y="7161"/>
                  <a:pt x="7418" y="7161"/>
                  <a:pt x="7418" y="7150"/>
                </a:cubicBezTo>
                <a:close/>
                <a:moveTo>
                  <a:pt x="2072" y="7304"/>
                </a:moveTo>
                <a:cubicBezTo>
                  <a:pt x="2072" y="7328"/>
                  <a:pt x="2072" y="7340"/>
                  <a:pt x="2072" y="7364"/>
                </a:cubicBezTo>
                <a:cubicBezTo>
                  <a:pt x="2072" y="7364"/>
                  <a:pt x="2060" y="7364"/>
                  <a:pt x="2060" y="7352"/>
                </a:cubicBezTo>
                <a:cubicBezTo>
                  <a:pt x="2060" y="7340"/>
                  <a:pt x="2072" y="7328"/>
                  <a:pt x="2072" y="7304"/>
                </a:cubicBezTo>
                <a:close/>
                <a:moveTo>
                  <a:pt x="4644" y="7340"/>
                </a:moveTo>
                <a:cubicBezTo>
                  <a:pt x="4644" y="7340"/>
                  <a:pt x="4644" y="7352"/>
                  <a:pt x="4656" y="7352"/>
                </a:cubicBezTo>
                <a:cubicBezTo>
                  <a:pt x="4656" y="7352"/>
                  <a:pt x="4656" y="7352"/>
                  <a:pt x="4656" y="7364"/>
                </a:cubicBezTo>
                <a:cubicBezTo>
                  <a:pt x="4644" y="7352"/>
                  <a:pt x="4644" y="7352"/>
                  <a:pt x="4644" y="7340"/>
                </a:cubicBezTo>
                <a:close/>
                <a:moveTo>
                  <a:pt x="7597" y="7971"/>
                </a:moveTo>
                <a:cubicBezTo>
                  <a:pt x="7585" y="7971"/>
                  <a:pt x="7585" y="7983"/>
                  <a:pt x="7573" y="7995"/>
                </a:cubicBezTo>
                <a:cubicBezTo>
                  <a:pt x="7573" y="7971"/>
                  <a:pt x="7573" y="7971"/>
                  <a:pt x="7597" y="7971"/>
                </a:cubicBezTo>
                <a:close/>
                <a:moveTo>
                  <a:pt x="10097" y="8054"/>
                </a:moveTo>
                <a:lnTo>
                  <a:pt x="10097" y="8066"/>
                </a:lnTo>
                <a:lnTo>
                  <a:pt x="10073" y="8066"/>
                </a:lnTo>
                <a:cubicBezTo>
                  <a:pt x="10085" y="8066"/>
                  <a:pt x="10085" y="8066"/>
                  <a:pt x="10097" y="8054"/>
                </a:cubicBezTo>
                <a:close/>
                <a:moveTo>
                  <a:pt x="8287" y="8173"/>
                </a:moveTo>
                <a:cubicBezTo>
                  <a:pt x="8287" y="8173"/>
                  <a:pt x="8287" y="8174"/>
                  <a:pt x="8276" y="8185"/>
                </a:cubicBezTo>
                <a:cubicBezTo>
                  <a:pt x="8276" y="8174"/>
                  <a:pt x="8287" y="8173"/>
                  <a:pt x="8287" y="8173"/>
                </a:cubicBezTo>
                <a:close/>
                <a:moveTo>
                  <a:pt x="10002" y="8316"/>
                </a:moveTo>
                <a:cubicBezTo>
                  <a:pt x="10002" y="8316"/>
                  <a:pt x="10014" y="8316"/>
                  <a:pt x="10014" y="8328"/>
                </a:cubicBezTo>
                <a:cubicBezTo>
                  <a:pt x="10014" y="8328"/>
                  <a:pt x="10002" y="8328"/>
                  <a:pt x="10002" y="8316"/>
                </a:cubicBezTo>
                <a:close/>
                <a:moveTo>
                  <a:pt x="5061" y="8459"/>
                </a:moveTo>
                <a:lnTo>
                  <a:pt x="5073" y="8471"/>
                </a:lnTo>
                <a:lnTo>
                  <a:pt x="5061" y="8471"/>
                </a:lnTo>
                <a:lnTo>
                  <a:pt x="5061" y="8459"/>
                </a:lnTo>
                <a:close/>
                <a:moveTo>
                  <a:pt x="7692" y="8721"/>
                </a:moveTo>
                <a:cubicBezTo>
                  <a:pt x="7692" y="8721"/>
                  <a:pt x="7692" y="8733"/>
                  <a:pt x="7692" y="8745"/>
                </a:cubicBezTo>
                <a:cubicBezTo>
                  <a:pt x="7680" y="8733"/>
                  <a:pt x="7680" y="8733"/>
                  <a:pt x="7692" y="8721"/>
                </a:cubicBezTo>
                <a:close/>
                <a:moveTo>
                  <a:pt x="10371" y="9031"/>
                </a:moveTo>
                <a:cubicBezTo>
                  <a:pt x="10383" y="9031"/>
                  <a:pt x="10395" y="9031"/>
                  <a:pt x="10407" y="9043"/>
                </a:cubicBezTo>
                <a:lnTo>
                  <a:pt x="10383" y="9043"/>
                </a:lnTo>
                <a:cubicBezTo>
                  <a:pt x="10371" y="9031"/>
                  <a:pt x="10371" y="9031"/>
                  <a:pt x="10371" y="9031"/>
                </a:cubicBezTo>
                <a:close/>
                <a:moveTo>
                  <a:pt x="7787" y="9090"/>
                </a:moveTo>
                <a:cubicBezTo>
                  <a:pt x="7799" y="9090"/>
                  <a:pt x="7799" y="9090"/>
                  <a:pt x="7799" y="9102"/>
                </a:cubicBezTo>
                <a:cubicBezTo>
                  <a:pt x="7799" y="9102"/>
                  <a:pt x="7799" y="9090"/>
                  <a:pt x="7787" y="9090"/>
                </a:cubicBezTo>
                <a:close/>
                <a:moveTo>
                  <a:pt x="8930" y="9257"/>
                </a:moveTo>
                <a:cubicBezTo>
                  <a:pt x="8930" y="9257"/>
                  <a:pt x="8930" y="9269"/>
                  <a:pt x="8930" y="9269"/>
                </a:cubicBezTo>
                <a:lnTo>
                  <a:pt x="8918" y="9269"/>
                </a:lnTo>
                <a:cubicBezTo>
                  <a:pt x="8918" y="9257"/>
                  <a:pt x="8918" y="9257"/>
                  <a:pt x="8930" y="9257"/>
                </a:cubicBezTo>
                <a:close/>
                <a:moveTo>
                  <a:pt x="8633" y="9293"/>
                </a:moveTo>
                <a:cubicBezTo>
                  <a:pt x="8633" y="9293"/>
                  <a:pt x="8633" y="9305"/>
                  <a:pt x="8645" y="9316"/>
                </a:cubicBezTo>
                <a:cubicBezTo>
                  <a:pt x="8633" y="9305"/>
                  <a:pt x="8633" y="9305"/>
                  <a:pt x="8621" y="9305"/>
                </a:cubicBezTo>
                <a:cubicBezTo>
                  <a:pt x="8621" y="9293"/>
                  <a:pt x="8633" y="9293"/>
                  <a:pt x="8633" y="9293"/>
                </a:cubicBezTo>
                <a:close/>
                <a:moveTo>
                  <a:pt x="9370" y="9385"/>
                </a:moveTo>
                <a:cubicBezTo>
                  <a:pt x="9374" y="9385"/>
                  <a:pt x="9378" y="9386"/>
                  <a:pt x="9383" y="9388"/>
                </a:cubicBezTo>
                <a:cubicBezTo>
                  <a:pt x="9383" y="9400"/>
                  <a:pt x="9383" y="9412"/>
                  <a:pt x="9383" y="9424"/>
                </a:cubicBezTo>
                <a:lnTo>
                  <a:pt x="9311" y="9424"/>
                </a:lnTo>
                <a:cubicBezTo>
                  <a:pt x="9311" y="9412"/>
                  <a:pt x="9311" y="9412"/>
                  <a:pt x="9335" y="9400"/>
                </a:cubicBezTo>
                <a:cubicBezTo>
                  <a:pt x="9345" y="9400"/>
                  <a:pt x="9354" y="9385"/>
                  <a:pt x="9370" y="9385"/>
                </a:cubicBezTo>
                <a:close/>
                <a:moveTo>
                  <a:pt x="7502" y="9471"/>
                </a:moveTo>
                <a:cubicBezTo>
                  <a:pt x="7514" y="9471"/>
                  <a:pt x="7514" y="9471"/>
                  <a:pt x="7525" y="9483"/>
                </a:cubicBezTo>
                <a:cubicBezTo>
                  <a:pt x="7514" y="9483"/>
                  <a:pt x="7502" y="9483"/>
                  <a:pt x="7502" y="9471"/>
                </a:cubicBezTo>
                <a:close/>
                <a:moveTo>
                  <a:pt x="7787" y="10019"/>
                </a:moveTo>
                <a:cubicBezTo>
                  <a:pt x="7787" y="10031"/>
                  <a:pt x="7787" y="10031"/>
                  <a:pt x="7787" y="10043"/>
                </a:cubicBezTo>
                <a:cubicBezTo>
                  <a:pt x="7787" y="10031"/>
                  <a:pt x="7775" y="10031"/>
                  <a:pt x="7775" y="10031"/>
                </a:cubicBezTo>
                <a:cubicBezTo>
                  <a:pt x="7775" y="10031"/>
                  <a:pt x="7775" y="10019"/>
                  <a:pt x="7775" y="10019"/>
                </a:cubicBezTo>
                <a:close/>
                <a:moveTo>
                  <a:pt x="7668" y="10221"/>
                </a:moveTo>
                <a:cubicBezTo>
                  <a:pt x="7668" y="10221"/>
                  <a:pt x="7680" y="10221"/>
                  <a:pt x="7680" y="10233"/>
                </a:cubicBezTo>
                <a:lnTo>
                  <a:pt x="7668" y="10233"/>
                </a:lnTo>
                <a:cubicBezTo>
                  <a:pt x="7668" y="10221"/>
                  <a:pt x="7668" y="10221"/>
                  <a:pt x="7668" y="10221"/>
                </a:cubicBezTo>
                <a:close/>
                <a:moveTo>
                  <a:pt x="7871" y="10245"/>
                </a:moveTo>
                <a:cubicBezTo>
                  <a:pt x="7871" y="10245"/>
                  <a:pt x="7871" y="10245"/>
                  <a:pt x="7871" y="10257"/>
                </a:cubicBezTo>
                <a:lnTo>
                  <a:pt x="7859" y="10257"/>
                </a:lnTo>
                <a:cubicBezTo>
                  <a:pt x="7859" y="10245"/>
                  <a:pt x="7859" y="10245"/>
                  <a:pt x="7871" y="10245"/>
                </a:cubicBezTo>
                <a:close/>
                <a:moveTo>
                  <a:pt x="7514" y="10436"/>
                </a:moveTo>
                <a:cubicBezTo>
                  <a:pt x="7514" y="10448"/>
                  <a:pt x="7514" y="10448"/>
                  <a:pt x="7514" y="10448"/>
                </a:cubicBezTo>
                <a:cubicBezTo>
                  <a:pt x="7511" y="10445"/>
                  <a:pt x="7508" y="10442"/>
                  <a:pt x="7502" y="10436"/>
                </a:cubicBezTo>
                <a:close/>
                <a:moveTo>
                  <a:pt x="7514" y="10448"/>
                </a:moveTo>
                <a:cubicBezTo>
                  <a:pt x="7514" y="10448"/>
                  <a:pt x="7525" y="10448"/>
                  <a:pt x="7525" y="10459"/>
                </a:cubicBezTo>
                <a:cubicBezTo>
                  <a:pt x="7519" y="10454"/>
                  <a:pt x="7517" y="10451"/>
                  <a:pt x="7514" y="10448"/>
                </a:cubicBezTo>
                <a:close/>
                <a:moveTo>
                  <a:pt x="6812" y="10680"/>
                </a:moveTo>
                <a:cubicBezTo>
                  <a:pt x="6815" y="10680"/>
                  <a:pt x="6819" y="10682"/>
                  <a:pt x="6823" y="10686"/>
                </a:cubicBezTo>
                <a:lnTo>
                  <a:pt x="6799" y="10686"/>
                </a:lnTo>
                <a:cubicBezTo>
                  <a:pt x="6799" y="10686"/>
                  <a:pt x="6804" y="10680"/>
                  <a:pt x="6812" y="10680"/>
                </a:cubicBezTo>
                <a:close/>
                <a:moveTo>
                  <a:pt x="6180" y="10769"/>
                </a:moveTo>
                <a:cubicBezTo>
                  <a:pt x="6180" y="10769"/>
                  <a:pt x="6180" y="10769"/>
                  <a:pt x="6180" y="10781"/>
                </a:cubicBezTo>
                <a:cubicBezTo>
                  <a:pt x="6168" y="10769"/>
                  <a:pt x="6168" y="10769"/>
                  <a:pt x="6168" y="10769"/>
                </a:cubicBezTo>
                <a:close/>
                <a:moveTo>
                  <a:pt x="11718" y="0"/>
                </a:moveTo>
                <a:cubicBezTo>
                  <a:pt x="11645" y="0"/>
                  <a:pt x="11573" y="5"/>
                  <a:pt x="11502" y="18"/>
                </a:cubicBezTo>
                <a:cubicBezTo>
                  <a:pt x="11383" y="18"/>
                  <a:pt x="11276" y="30"/>
                  <a:pt x="11157" y="65"/>
                </a:cubicBezTo>
                <a:cubicBezTo>
                  <a:pt x="11062" y="77"/>
                  <a:pt x="10954" y="89"/>
                  <a:pt x="10859" y="137"/>
                </a:cubicBezTo>
                <a:cubicBezTo>
                  <a:pt x="10835" y="161"/>
                  <a:pt x="10788" y="149"/>
                  <a:pt x="10764" y="161"/>
                </a:cubicBezTo>
                <a:cubicBezTo>
                  <a:pt x="10585" y="196"/>
                  <a:pt x="10419" y="268"/>
                  <a:pt x="10252" y="339"/>
                </a:cubicBezTo>
                <a:cubicBezTo>
                  <a:pt x="10204" y="351"/>
                  <a:pt x="10145" y="363"/>
                  <a:pt x="10109" y="399"/>
                </a:cubicBezTo>
                <a:cubicBezTo>
                  <a:pt x="9859" y="494"/>
                  <a:pt x="9645" y="637"/>
                  <a:pt x="9419" y="780"/>
                </a:cubicBezTo>
                <a:cubicBezTo>
                  <a:pt x="9347" y="827"/>
                  <a:pt x="9264" y="863"/>
                  <a:pt x="9192" y="935"/>
                </a:cubicBezTo>
                <a:cubicBezTo>
                  <a:pt x="9169" y="935"/>
                  <a:pt x="9145" y="958"/>
                  <a:pt x="9133" y="982"/>
                </a:cubicBezTo>
                <a:cubicBezTo>
                  <a:pt x="9097" y="994"/>
                  <a:pt x="9073" y="994"/>
                  <a:pt x="9061" y="1030"/>
                </a:cubicBezTo>
                <a:cubicBezTo>
                  <a:pt x="9061" y="1030"/>
                  <a:pt x="9061" y="1042"/>
                  <a:pt x="9061" y="1042"/>
                </a:cubicBezTo>
                <a:cubicBezTo>
                  <a:pt x="9002" y="1042"/>
                  <a:pt x="8978" y="1077"/>
                  <a:pt x="8942" y="1113"/>
                </a:cubicBezTo>
                <a:cubicBezTo>
                  <a:pt x="8835" y="1196"/>
                  <a:pt x="8728" y="1256"/>
                  <a:pt x="8645" y="1363"/>
                </a:cubicBezTo>
                <a:cubicBezTo>
                  <a:pt x="8597" y="1399"/>
                  <a:pt x="8537" y="1423"/>
                  <a:pt x="8514" y="1470"/>
                </a:cubicBezTo>
                <a:cubicBezTo>
                  <a:pt x="8490" y="1494"/>
                  <a:pt x="8478" y="1506"/>
                  <a:pt x="8466" y="1518"/>
                </a:cubicBezTo>
                <a:cubicBezTo>
                  <a:pt x="8323" y="1601"/>
                  <a:pt x="8228" y="1720"/>
                  <a:pt x="8121" y="1827"/>
                </a:cubicBezTo>
                <a:cubicBezTo>
                  <a:pt x="8109" y="1839"/>
                  <a:pt x="8109" y="1839"/>
                  <a:pt x="8097" y="1851"/>
                </a:cubicBezTo>
                <a:cubicBezTo>
                  <a:pt x="8073" y="1863"/>
                  <a:pt x="8049" y="1887"/>
                  <a:pt x="8037" y="1923"/>
                </a:cubicBezTo>
                <a:cubicBezTo>
                  <a:pt x="7942" y="1982"/>
                  <a:pt x="7883" y="2078"/>
                  <a:pt x="7811" y="2161"/>
                </a:cubicBezTo>
                <a:cubicBezTo>
                  <a:pt x="7740" y="2208"/>
                  <a:pt x="7728" y="2292"/>
                  <a:pt x="7680" y="2339"/>
                </a:cubicBezTo>
                <a:cubicBezTo>
                  <a:pt x="7585" y="2399"/>
                  <a:pt x="7525" y="2482"/>
                  <a:pt x="7478" y="2566"/>
                </a:cubicBezTo>
                <a:cubicBezTo>
                  <a:pt x="7442" y="2625"/>
                  <a:pt x="7406" y="2673"/>
                  <a:pt x="7359" y="2720"/>
                </a:cubicBezTo>
                <a:cubicBezTo>
                  <a:pt x="7335" y="2744"/>
                  <a:pt x="7299" y="2768"/>
                  <a:pt x="7299" y="2804"/>
                </a:cubicBezTo>
                <a:cubicBezTo>
                  <a:pt x="7252" y="2816"/>
                  <a:pt x="7240" y="2851"/>
                  <a:pt x="7228" y="2875"/>
                </a:cubicBezTo>
                <a:cubicBezTo>
                  <a:pt x="7204" y="2923"/>
                  <a:pt x="7180" y="2959"/>
                  <a:pt x="7121" y="2970"/>
                </a:cubicBezTo>
                <a:cubicBezTo>
                  <a:pt x="7049" y="2851"/>
                  <a:pt x="6978" y="2732"/>
                  <a:pt x="6883" y="2625"/>
                </a:cubicBezTo>
                <a:cubicBezTo>
                  <a:pt x="6883" y="2625"/>
                  <a:pt x="6883" y="2613"/>
                  <a:pt x="6871" y="2613"/>
                </a:cubicBezTo>
                <a:cubicBezTo>
                  <a:pt x="6811" y="2530"/>
                  <a:pt x="6752" y="2447"/>
                  <a:pt x="6668" y="2375"/>
                </a:cubicBezTo>
                <a:cubicBezTo>
                  <a:pt x="6668" y="2363"/>
                  <a:pt x="6656" y="2363"/>
                  <a:pt x="6656" y="2363"/>
                </a:cubicBezTo>
                <a:cubicBezTo>
                  <a:pt x="6656" y="2351"/>
                  <a:pt x="6656" y="2328"/>
                  <a:pt x="6632" y="2328"/>
                </a:cubicBezTo>
                <a:cubicBezTo>
                  <a:pt x="6609" y="2292"/>
                  <a:pt x="6597" y="2268"/>
                  <a:pt x="6561" y="2256"/>
                </a:cubicBezTo>
                <a:cubicBezTo>
                  <a:pt x="6549" y="2185"/>
                  <a:pt x="6478" y="2161"/>
                  <a:pt x="6430" y="2113"/>
                </a:cubicBezTo>
                <a:cubicBezTo>
                  <a:pt x="6394" y="2018"/>
                  <a:pt x="6299" y="1947"/>
                  <a:pt x="6228" y="1875"/>
                </a:cubicBezTo>
                <a:cubicBezTo>
                  <a:pt x="6228" y="1863"/>
                  <a:pt x="6216" y="1851"/>
                  <a:pt x="6204" y="1851"/>
                </a:cubicBezTo>
                <a:cubicBezTo>
                  <a:pt x="6204" y="1839"/>
                  <a:pt x="6192" y="1839"/>
                  <a:pt x="6180" y="1827"/>
                </a:cubicBezTo>
                <a:cubicBezTo>
                  <a:pt x="6001" y="1613"/>
                  <a:pt x="5775" y="1435"/>
                  <a:pt x="5561" y="1256"/>
                </a:cubicBezTo>
                <a:cubicBezTo>
                  <a:pt x="5549" y="1256"/>
                  <a:pt x="5525" y="1244"/>
                  <a:pt x="5513" y="1244"/>
                </a:cubicBezTo>
                <a:cubicBezTo>
                  <a:pt x="5489" y="1220"/>
                  <a:pt x="5478" y="1208"/>
                  <a:pt x="5454" y="1185"/>
                </a:cubicBezTo>
                <a:cubicBezTo>
                  <a:pt x="5430" y="1149"/>
                  <a:pt x="5394" y="1125"/>
                  <a:pt x="5359" y="1113"/>
                </a:cubicBezTo>
                <a:cubicBezTo>
                  <a:pt x="5335" y="1089"/>
                  <a:pt x="5299" y="1065"/>
                  <a:pt x="5275" y="1042"/>
                </a:cubicBezTo>
                <a:cubicBezTo>
                  <a:pt x="5144" y="935"/>
                  <a:pt x="5001" y="839"/>
                  <a:pt x="4847" y="756"/>
                </a:cubicBezTo>
                <a:cubicBezTo>
                  <a:pt x="4823" y="720"/>
                  <a:pt x="4775" y="708"/>
                  <a:pt x="4739" y="684"/>
                </a:cubicBezTo>
                <a:cubicBezTo>
                  <a:pt x="4585" y="589"/>
                  <a:pt x="4430" y="506"/>
                  <a:pt x="4263" y="446"/>
                </a:cubicBezTo>
                <a:cubicBezTo>
                  <a:pt x="4132" y="375"/>
                  <a:pt x="3989" y="303"/>
                  <a:pt x="3846" y="268"/>
                </a:cubicBezTo>
                <a:cubicBezTo>
                  <a:pt x="3787" y="232"/>
                  <a:pt x="3727" y="208"/>
                  <a:pt x="3656" y="208"/>
                </a:cubicBezTo>
                <a:cubicBezTo>
                  <a:pt x="3632" y="208"/>
                  <a:pt x="3620" y="184"/>
                  <a:pt x="3596" y="173"/>
                </a:cubicBezTo>
                <a:cubicBezTo>
                  <a:pt x="3549" y="149"/>
                  <a:pt x="3489" y="137"/>
                  <a:pt x="3442" y="137"/>
                </a:cubicBezTo>
                <a:cubicBezTo>
                  <a:pt x="3215" y="65"/>
                  <a:pt x="2977" y="30"/>
                  <a:pt x="2739" y="18"/>
                </a:cubicBezTo>
                <a:cubicBezTo>
                  <a:pt x="2697" y="6"/>
                  <a:pt x="2656" y="3"/>
                  <a:pt x="2613" y="3"/>
                </a:cubicBezTo>
                <a:cubicBezTo>
                  <a:pt x="2569" y="3"/>
                  <a:pt x="2525" y="6"/>
                  <a:pt x="2477" y="6"/>
                </a:cubicBezTo>
                <a:cubicBezTo>
                  <a:pt x="2263" y="18"/>
                  <a:pt x="2049" y="30"/>
                  <a:pt x="1846" y="113"/>
                </a:cubicBezTo>
                <a:cubicBezTo>
                  <a:pt x="1842" y="109"/>
                  <a:pt x="1840" y="108"/>
                  <a:pt x="1837" y="108"/>
                </a:cubicBezTo>
                <a:cubicBezTo>
                  <a:pt x="1833" y="108"/>
                  <a:pt x="1830" y="113"/>
                  <a:pt x="1822" y="113"/>
                </a:cubicBezTo>
                <a:cubicBezTo>
                  <a:pt x="1679" y="149"/>
                  <a:pt x="1525" y="184"/>
                  <a:pt x="1406" y="280"/>
                </a:cubicBezTo>
                <a:cubicBezTo>
                  <a:pt x="1382" y="303"/>
                  <a:pt x="1358" y="303"/>
                  <a:pt x="1334" y="315"/>
                </a:cubicBezTo>
                <a:cubicBezTo>
                  <a:pt x="1287" y="315"/>
                  <a:pt x="1251" y="339"/>
                  <a:pt x="1215" y="375"/>
                </a:cubicBezTo>
                <a:cubicBezTo>
                  <a:pt x="1144" y="411"/>
                  <a:pt x="1084" y="458"/>
                  <a:pt x="1025" y="518"/>
                </a:cubicBezTo>
                <a:cubicBezTo>
                  <a:pt x="977" y="542"/>
                  <a:pt x="941" y="565"/>
                  <a:pt x="906" y="601"/>
                </a:cubicBezTo>
                <a:cubicBezTo>
                  <a:pt x="882" y="613"/>
                  <a:pt x="858" y="637"/>
                  <a:pt x="846" y="673"/>
                </a:cubicBezTo>
                <a:cubicBezTo>
                  <a:pt x="834" y="673"/>
                  <a:pt x="822" y="684"/>
                  <a:pt x="822" y="684"/>
                </a:cubicBezTo>
                <a:cubicBezTo>
                  <a:pt x="763" y="732"/>
                  <a:pt x="727" y="768"/>
                  <a:pt x="691" y="827"/>
                </a:cubicBezTo>
                <a:cubicBezTo>
                  <a:pt x="620" y="887"/>
                  <a:pt x="572" y="946"/>
                  <a:pt x="536" y="1030"/>
                </a:cubicBezTo>
                <a:cubicBezTo>
                  <a:pt x="453" y="1113"/>
                  <a:pt x="394" y="1208"/>
                  <a:pt x="346" y="1316"/>
                </a:cubicBezTo>
                <a:cubicBezTo>
                  <a:pt x="298" y="1411"/>
                  <a:pt x="251" y="1506"/>
                  <a:pt x="215" y="1601"/>
                </a:cubicBezTo>
                <a:cubicBezTo>
                  <a:pt x="191" y="1649"/>
                  <a:pt x="167" y="1708"/>
                  <a:pt x="155" y="1768"/>
                </a:cubicBezTo>
                <a:cubicBezTo>
                  <a:pt x="144" y="1780"/>
                  <a:pt x="132" y="1804"/>
                  <a:pt x="132" y="1827"/>
                </a:cubicBezTo>
                <a:cubicBezTo>
                  <a:pt x="132" y="1839"/>
                  <a:pt x="120" y="1839"/>
                  <a:pt x="120" y="1851"/>
                </a:cubicBezTo>
                <a:cubicBezTo>
                  <a:pt x="96" y="1947"/>
                  <a:pt x="60" y="2042"/>
                  <a:pt x="60" y="2137"/>
                </a:cubicBezTo>
                <a:cubicBezTo>
                  <a:pt x="25" y="2197"/>
                  <a:pt x="48" y="2256"/>
                  <a:pt x="36" y="2328"/>
                </a:cubicBezTo>
                <a:cubicBezTo>
                  <a:pt x="36" y="2339"/>
                  <a:pt x="36" y="2351"/>
                  <a:pt x="36" y="2363"/>
                </a:cubicBezTo>
                <a:cubicBezTo>
                  <a:pt x="36" y="2375"/>
                  <a:pt x="36" y="2399"/>
                  <a:pt x="36" y="2411"/>
                </a:cubicBezTo>
                <a:cubicBezTo>
                  <a:pt x="1" y="2554"/>
                  <a:pt x="25" y="2697"/>
                  <a:pt x="25" y="2840"/>
                </a:cubicBezTo>
                <a:cubicBezTo>
                  <a:pt x="25" y="2947"/>
                  <a:pt x="1" y="3066"/>
                  <a:pt x="36" y="3173"/>
                </a:cubicBezTo>
                <a:cubicBezTo>
                  <a:pt x="48" y="3232"/>
                  <a:pt x="25" y="3292"/>
                  <a:pt x="60" y="3351"/>
                </a:cubicBezTo>
                <a:cubicBezTo>
                  <a:pt x="60" y="3399"/>
                  <a:pt x="48" y="3459"/>
                  <a:pt x="84" y="3506"/>
                </a:cubicBezTo>
                <a:cubicBezTo>
                  <a:pt x="84" y="3566"/>
                  <a:pt x="96" y="3613"/>
                  <a:pt x="108" y="3661"/>
                </a:cubicBezTo>
                <a:cubicBezTo>
                  <a:pt x="144" y="3709"/>
                  <a:pt x="96" y="3780"/>
                  <a:pt x="155" y="3816"/>
                </a:cubicBezTo>
                <a:cubicBezTo>
                  <a:pt x="167" y="3828"/>
                  <a:pt x="179" y="3840"/>
                  <a:pt x="191" y="3840"/>
                </a:cubicBezTo>
                <a:cubicBezTo>
                  <a:pt x="179" y="3863"/>
                  <a:pt x="144" y="3875"/>
                  <a:pt x="155" y="3923"/>
                </a:cubicBezTo>
                <a:cubicBezTo>
                  <a:pt x="251" y="4280"/>
                  <a:pt x="346" y="4649"/>
                  <a:pt x="513" y="4983"/>
                </a:cubicBezTo>
                <a:cubicBezTo>
                  <a:pt x="525" y="5054"/>
                  <a:pt x="560" y="5102"/>
                  <a:pt x="596" y="5161"/>
                </a:cubicBezTo>
                <a:cubicBezTo>
                  <a:pt x="691" y="5364"/>
                  <a:pt x="775" y="5566"/>
                  <a:pt x="917" y="5745"/>
                </a:cubicBezTo>
                <a:cubicBezTo>
                  <a:pt x="977" y="5899"/>
                  <a:pt x="1072" y="6054"/>
                  <a:pt x="1168" y="6185"/>
                </a:cubicBezTo>
                <a:cubicBezTo>
                  <a:pt x="1215" y="6280"/>
                  <a:pt x="1275" y="6364"/>
                  <a:pt x="1334" y="6435"/>
                </a:cubicBezTo>
                <a:cubicBezTo>
                  <a:pt x="1370" y="6483"/>
                  <a:pt x="1394" y="6519"/>
                  <a:pt x="1429" y="6566"/>
                </a:cubicBezTo>
                <a:cubicBezTo>
                  <a:pt x="1441" y="6602"/>
                  <a:pt x="1465" y="6614"/>
                  <a:pt x="1489" y="6638"/>
                </a:cubicBezTo>
                <a:cubicBezTo>
                  <a:pt x="1489" y="6638"/>
                  <a:pt x="1489" y="6650"/>
                  <a:pt x="1489" y="6661"/>
                </a:cubicBezTo>
                <a:cubicBezTo>
                  <a:pt x="1560" y="6757"/>
                  <a:pt x="1632" y="6876"/>
                  <a:pt x="1715" y="6971"/>
                </a:cubicBezTo>
                <a:cubicBezTo>
                  <a:pt x="1715" y="7007"/>
                  <a:pt x="1751" y="7042"/>
                  <a:pt x="1775" y="7066"/>
                </a:cubicBezTo>
                <a:cubicBezTo>
                  <a:pt x="1810" y="7102"/>
                  <a:pt x="1846" y="7138"/>
                  <a:pt x="1870" y="7197"/>
                </a:cubicBezTo>
                <a:cubicBezTo>
                  <a:pt x="1882" y="7233"/>
                  <a:pt x="1906" y="7257"/>
                  <a:pt x="1930" y="7281"/>
                </a:cubicBezTo>
                <a:cubicBezTo>
                  <a:pt x="2001" y="7376"/>
                  <a:pt x="2060" y="7471"/>
                  <a:pt x="2144" y="7554"/>
                </a:cubicBezTo>
                <a:cubicBezTo>
                  <a:pt x="2203" y="7638"/>
                  <a:pt x="2263" y="7721"/>
                  <a:pt x="2346" y="7792"/>
                </a:cubicBezTo>
                <a:cubicBezTo>
                  <a:pt x="2418" y="7912"/>
                  <a:pt x="2513" y="8007"/>
                  <a:pt x="2608" y="8114"/>
                </a:cubicBezTo>
                <a:cubicBezTo>
                  <a:pt x="2727" y="8269"/>
                  <a:pt x="2870" y="8412"/>
                  <a:pt x="3013" y="8554"/>
                </a:cubicBezTo>
                <a:cubicBezTo>
                  <a:pt x="3061" y="8614"/>
                  <a:pt x="3108" y="8662"/>
                  <a:pt x="3168" y="8709"/>
                </a:cubicBezTo>
                <a:cubicBezTo>
                  <a:pt x="3227" y="8757"/>
                  <a:pt x="3275" y="8828"/>
                  <a:pt x="3346" y="8864"/>
                </a:cubicBezTo>
                <a:cubicBezTo>
                  <a:pt x="3346" y="8888"/>
                  <a:pt x="3346" y="8900"/>
                  <a:pt x="3370" y="8912"/>
                </a:cubicBezTo>
                <a:cubicBezTo>
                  <a:pt x="3465" y="8995"/>
                  <a:pt x="3549" y="9090"/>
                  <a:pt x="3644" y="9174"/>
                </a:cubicBezTo>
                <a:cubicBezTo>
                  <a:pt x="3704" y="9233"/>
                  <a:pt x="3775" y="9281"/>
                  <a:pt x="3835" y="9340"/>
                </a:cubicBezTo>
                <a:cubicBezTo>
                  <a:pt x="3858" y="9388"/>
                  <a:pt x="3906" y="9412"/>
                  <a:pt x="3954" y="9447"/>
                </a:cubicBezTo>
                <a:cubicBezTo>
                  <a:pt x="4001" y="9483"/>
                  <a:pt x="4025" y="9531"/>
                  <a:pt x="4085" y="9555"/>
                </a:cubicBezTo>
                <a:cubicBezTo>
                  <a:pt x="4156" y="9614"/>
                  <a:pt x="4204" y="9686"/>
                  <a:pt x="4287" y="9721"/>
                </a:cubicBezTo>
                <a:cubicBezTo>
                  <a:pt x="4287" y="9733"/>
                  <a:pt x="4299" y="9733"/>
                  <a:pt x="4299" y="9745"/>
                </a:cubicBezTo>
                <a:cubicBezTo>
                  <a:pt x="4311" y="9757"/>
                  <a:pt x="4335" y="9769"/>
                  <a:pt x="4346" y="9781"/>
                </a:cubicBezTo>
                <a:cubicBezTo>
                  <a:pt x="4430" y="9852"/>
                  <a:pt x="4525" y="9924"/>
                  <a:pt x="4620" y="9983"/>
                </a:cubicBezTo>
                <a:cubicBezTo>
                  <a:pt x="4870" y="10233"/>
                  <a:pt x="5180" y="10424"/>
                  <a:pt x="5466" y="10638"/>
                </a:cubicBezTo>
                <a:cubicBezTo>
                  <a:pt x="5478" y="10638"/>
                  <a:pt x="5489" y="10650"/>
                  <a:pt x="5513" y="10662"/>
                </a:cubicBezTo>
                <a:cubicBezTo>
                  <a:pt x="5525" y="10686"/>
                  <a:pt x="5549" y="10698"/>
                  <a:pt x="5585" y="10698"/>
                </a:cubicBezTo>
                <a:cubicBezTo>
                  <a:pt x="5787" y="10876"/>
                  <a:pt x="6025" y="11007"/>
                  <a:pt x="6251" y="11150"/>
                </a:cubicBezTo>
                <a:cubicBezTo>
                  <a:pt x="6263" y="11162"/>
                  <a:pt x="6275" y="11162"/>
                  <a:pt x="6299" y="11162"/>
                </a:cubicBezTo>
                <a:cubicBezTo>
                  <a:pt x="6323" y="11186"/>
                  <a:pt x="6347" y="11198"/>
                  <a:pt x="6371" y="11210"/>
                </a:cubicBezTo>
                <a:cubicBezTo>
                  <a:pt x="6371" y="11233"/>
                  <a:pt x="6382" y="11233"/>
                  <a:pt x="6406" y="11233"/>
                </a:cubicBezTo>
                <a:cubicBezTo>
                  <a:pt x="6478" y="11305"/>
                  <a:pt x="6561" y="11352"/>
                  <a:pt x="6656" y="11388"/>
                </a:cubicBezTo>
                <a:cubicBezTo>
                  <a:pt x="6752" y="11460"/>
                  <a:pt x="6859" y="11519"/>
                  <a:pt x="6966" y="11567"/>
                </a:cubicBezTo>
                <a:cubicBezTo>
                  <a:pt x="6990" y="11591"/>
                  <a:pt x="7025" y="11602"/>
                  <a:pt x="7049" y="11614"/>
                </a:cubicBezTo>
                <a:cubicBezTo>
                  <a:pt x="7077" y="11649"/>
                  <a:pt x="7105" y="11668"/>
                  <a:pt x="7137" y="11668"/>
                </a:cubicBezTo>
                <a:cubicBezTo>
                  <a:pt x="7160" y="11668"/>
                  <a:pt x="7186" y="11658"/>
                  <a:pt x="7216" y="11638"/>
                </a:cubicBezTo>
                <a:cubicBezTo>
                  <a:pt x="7252" y="11602"/>
                  <a:pt x="7311" y="11614"/>
                  <a:pt x="7347" y="11567"/>
                </a:cubicBezTo>
                <a:cubicBezTo>
                  <a:pt x="7418" y="11543"/>
                  <a:pt x="7490" y="11507"/>
                  <a:pt x="7549" y="11460"/>
                </a:cubicBezTo>
                <a:cubicBezTo>
                  <a:pt x="7573" y="11448"/>
                  <a:pt x="7597" y="11436"/>
                  <a:pt x="7609" y="11412"/>
                </a:cubicBezTo>
                <a:cubicBezTo>
                  <a:pt x="7859" y="11281"/>
                  <a:pt x="8097" y="11138"/>
                  <a:pt x="8335" y="10971"/>
                </a:cubicBezTo>
                <a:cubicBezTo>
                  <a:pt x="8430" y="10924"/>
                  <a:pt x="8526" y="10852"/>
                  <a:pt x="8621" y="10781"/>
                </a:cubicBezTo>
                <a:cubicBezTo>
                  <a:pt x="8680" y="10745"/>
                  <a:pt x="8752" y="10710"/>
                  <a:pt x="8799" y="10662"/>
                </a:cubicBezTo>
                <a:cubicBezTo>
                  <a:pt x="8859" y="10638"/>
                  <a:pt x="8907" y="10590"/>
                  <a:pt x="8954" y="10543"/>
                </a:cubicBezTo>
                <a:cubicBezTo>
                  <a:pt x="9097" y="10471"/>
                  <a:pt x="9204" y="10376"/>
                  <a:pt x="9335" y="10269"/>
                </a:cubicBezTo>
                <a:cubicBezTo>
                  <a:pt x="9407" y="10233"/>
                  <a:pt x="9478" y="10186"/>
                  <a:pt x="9538" y="10114"/>
                </a:cubicBezTo>
                <a:cubicBezTo>
                  <a:pt x="9680" y="10031"/>
                  <a:pt x="9788" y="9912"/>
                  <a:pt x="9919" y="9805"/>
                </a:cubicBezTo>
                <a:cubicBezTo>
                  <a:pt x="9990" y="9745"/>
                  <a:pt x="10073" y="9686"/>
                  <a:pt x="10133" y="9614"/>
                </a:cubicBezTo>
                <a:cubicBezTo>
                  <a:pt x="10216" y="9578"/>
                  <a:pt x="10264" y="9507"/>
                  <a:pt x="10312" y="9459"/>
                </a:cubicBezTo>
                <a:cubicBezTo>
                  <a:pt x="10419" y="9400"/>
                  <a:pt x="10490" y="9305"/>
                  <a:pt x="10585" y="9233"/>
                </a:cubicBezTo>
                <a:cubicBezTo>
                  <a:pt x="10669" y="9162"/>
                  <a:pt x="10728" y="9078"/>
                  <a:pt x="10812" y="9007"/>
                </a:cubicBezTo>
                <a:cubicBezTo>
                  <a:pt x="10907" y="8947"/>
                  <a:pt x="10978" y="8864"/>
                  <a:pt x="11050" y="8781"/>
                </a:cubicBezTo>
                <a:cubicBezTo>
                  <a:pt x="11097" y="8745"/>
                  <a:pt x="11133" y="8709"/>
                  <a:pt x="11157" y="8662"/>
                </a:cubicBezTo>
                <a:cubicBezTo>
                  <a:pt x="11264" y="8590"/>
                  <a:pt x="11324" y="8495"/>
                  <a:pt x="11407" y="8400"/>
                </a:cubicBezTo>
                <a:cubicBezTo>
                  <a:pt x="11455" y="8376"/>
                  <a:pt x="11490" y="8328"/>
                  <a:pt x="11526" y="8281"/>
                </a:cubicBezTo>
                <a:cubicBezTo>
                  <a:pt x="11562" y="8269"/>
                  <a:pt x="11585" y="8245"/>
                  <a:pt x="11597" y="8197"/>
                </a:cubicBezTo>
                <a:cubicBezTo>
                  <a:pt x="11669" y="8138"/>
                  <a:pt x="11740" y="8066"/>
                  <a:pt x="11800" y="7971"/>
                </a:cubicBezTo>
                <a:cubicBezTo>
                  <a:pt x="11859" y="7923"/>
                  <a:pt x="11907" y="7864"/>
                  <a:pt x="11955" y="7792"/>
                </a:cubicBezTo>
                <a:cubicBezTo>
                  <a:pt x="11978" y="7781"/>
                  <a:pt x="12002" y="7745"/>
                  <a:pt x="12014" y="7709"/>
                </a:cubicBezTo>
                <a:cubicBezTo>
                  <a:pt x="12026" y="7697"/>
                  <a:pt x="12026" y="7697"/>
                  <a:pt x="12038" y="7685"/>
                </a:cubicBezTo>
                <a:cubicBezTo>
                  <a:pt x="12217" y="7483"/>
                  <a:pt x="12383" y="7269"/>
                  <a:pt x="12526" y="7031"/>
                </a:cubicBezTo>
                <a:cubicBezTo>
                  <a:pt x="12574" y="6983"/>
                  <a:pt x="12609" y="6935"/>
                  <a:pt x="12633" y="6876"/>
                </a:cubicBezTo>
                <a:cubicBezTo>
                  <a:pt x="12681" y="6828"/>
                  <a:pt x="12728" y="6769"/>
                  <a:pt x="12752" y="6709"/>
                </a:cubicBezTo>
                <a:cubicBezTo>
                  <a:pt x="12788" y="6685"/>
                  <a:pt x="12812" y="6650"/>
                  <a:pt x="12824" y="6614"/>
                </a:cubicBezTo>
                <a:cubicBezTo>
                  <a:pt x="12836" y="6590"/>
                  <a:pt x="12848" y="6566"/>
                  <a:pt x="12859" y="6554"/>
                </a:cubicBezTo>
                <a:cubicBezTo>
                  <a:pt x="12907" y="6507"/>
                  <a:pt x="12943" y="6459"/>
                  <a:pt x="12967" y="6411"/>
                </a:cubicBezTo>
                <a:cubicBezTo>
                  <a:pt x="12979" y="6399"/>
                  <a:pt x="12990" y="6376"/>
                  <a:pt x="13002" y="6364"/>
                </a:cubicBezTo>
                <a:cubicBezTo>
                  <a:pt x="13074" y="6280"/>
                  <a:pt x="13133" y="6173"/>
                  <a:pt x="13193" y="6078"/>
                </a:cubicBezTo>
                <a:cubicBezTo>
                  <a:pt x="13252" y="5995"/>
                  <a:pt x="13300" y="5911"/>
                  <a:pt x="13336" y="5804"/>
                </a:cubicBezTo>
                <a:cubicBezTo>
                  <a:pt x="13348" y="5792"/>
                  <a:pt x="13360" y="5780"/>
                  <a:pt x="13371" y="5768"/>
                </a:cubicBezTo>
                <a:cubicBezTo>
                  <a:pt x="13419" y="5685"/>
                  <a:pt x="13479" y="5602"/>
                  <a:pt x="13514" y="5518"/>
                </a:cubicBezTo>
                <a:cubicBezTo>
                  <a:pt x="13586" y="5399"/>
                  <a:pt x="13645" y="5280"/>
                  <a:pt x="13693" y="5161"/>
                </a:cubicBezTo>
                <a:cubicBezTo>
                  <a:pt x="13776" y="5042"/>
                  <a:pt x="13824" y="4899"/>
                  <a:pt x="13871" y="4756"/>
                </a:cubicBezTo>
                <a:cubicBezTo>
                  <a:pt x="13919" y="4661"/>
                  <a:pt x="13955" y="4554"/>
                  <a:pt x="13979" y="4447"/>
                </a:cubicBezTo>
                <a:cubicBezTo>
                  <a:pt x="14002" y="4399"/>
                  <a:pt x="14026" y="4340"/>
                  <a:pt x="14026" y="4292"/>
                </a:cubicBezTo>
                <a:cubicBezTo>
                  <a:pt x="14086" y="4137"/>
                  <a:pt x="14110" y="3971"/>
                  <a:pt x="14157" y="3816"/>
                </a:cubicBezTo>
                <a:cubicBezTo>
                  <a:pt x="14157" y="3804"/>
                  <a:pt x="14157" y="3792"/>
                  <a:pt x="14157" y="3780"/>
                </a:cubicBezTo>
                <a:cubicBezTo>
                  <a:pt x="14181" y="3685"/>
                  <a:pt x="14205" y="3602"/>
                  <a:pt x="14205" y="3506"/>
                </a:cubicBezTo>
                <a:cubicBezTo>
                  <a:pt x="14241" y="3471"/>
                  <a:pt x="14217" y="3423"/>
                  <a:pt x="14229" y="3375"/>
                </a:cubicBezTo>
                <a:cubicBezTo>
                  <a:pt x="14252" y="3304"/>
                  <a:pt x="14241" y="3244"/>
                  <a:pt x="14252" y="3173"/>
                </a:cubicBezTo>
                <a:cubicBezTo>
                  <a:pt x="14276" y="3149"/>
                  <a:pt x="14264" y="3113"/>
                  <a:pt x="14264" y="3078"/>
                </a:cubicBezTo>
                <a:cubicBezTo>
                  <a:pt x="14276" y="2792"/>
                  <a:pt x="14276" y="2506"/>
                  <a:pt x="14241" y="2220"/>
                </a:cubicBezTo>
                <a:cubicBezTo>
                  <a:pt x="14241" y="2208"/>
                  <a:pt x="14241" y="2185"/>
                  <a:pt x="14229" y="2161"/>
                </a:cubicBezTo>
                <a:cubicBezTo>
                  <a:pt x="14229" y="2137"/>
                  <a:pt x="14229" y="2125"/>
                  <a:pt x="14217" y="2101"/>
                </a:cubicBezTo>
                <a:cubicBezTo>
                  <a:pt x="14217" y="2042"/>
                  <a:pt x="14205" y="1994"/>
                  <a:pt x="14181" y="1935"/>
                </a:cubicBezTo>
                <a:cubicBezTo>
                  <a:pt x="14181" y="1935"/>
                  <a:pt x="14181" y="1923"/>
                  <a:pt x="14181" y="1923"/>
                </a:cubicBezTo>
                <a:cubicBezTo>
                  <a:pt x="14181" y="1899"/>
                  <a:pt x="14181" y="1875"/>
                  <a:pt x="14157" y="1851"/>
                </a:cubicBezTo>
                <a:cubicBezTo>
                  <a:pt x="14157" y="1827"/>
                  <a:pt x="14157" y="1804"/>
                  <a:pt x="14133" y="1792"/>
                </a:cubicBezTo>
                <a:cubicBezTo>
                  <a:pt x="14122" y="1697"/>
                  <a:pt x="14086" y="1625"/>
                  <a:pt x="14038" y="1542"/>
                </a:cubicBezTo>
                <a:cubicBezTo>
                  <a:pt x="14014" y="1446"/>
                  <a:pt x="13967" y="1351"/>
                  <a:pt x="13907" y="1280"/>
                </a:cubicBezTo>
                <a:cubicBezTo>
                  <a:pt x="13871" y="1196"/>
                  <a:pt x="13848" y="1101"/>
                  <a:pt x="13752" y="1054"/>
                </a:cubicBezTo>
                <a:cubicBezTo>
                  <a:pt x="13764" y="994"/>
                  <a:pt x="13729" y="970"/>
                  <a:pt x="13693" y="935"/>
                </a:cubicBezTo>
                <a:cubicBezTo>
                  <a:pt x="13657" y="887"/>
                  <a:pt x="13633" y="839"/>
                  <a:pt x="13574" y="804"/>
                </a:cubicBezTo>
                <a:cubicBezTo>
                  <a:pt x="13538" y="744"/>
                  <a:pt x="13502" y="708"/>
                  <a:pt x="13443" y="673"/>
                </a:cubicBezTo>
                <a:cubicBezTo>
                  <a:pt x="13407" y="625"/>
                  <a:pt x="13371" y="577"/>
                  <a:pt x="13312" y="554"/>
                </a:cubicBezTo>
                <a:cubicBezTo>
                  <a:pt x="13276" y="506"/>
                  <a:pt x="13217" y="482"/>
                  <a:pt x="13169" y="446"/>
                </a:cubicBezTo>
                <a:cubicBezTo>
                  <a:pt x="13145" y="411"/>
                  <a:pt x="13109" y="387"/>
                  <a:pt x="13062" y="375"/>
                </a:cubicBezTo>
                <a:cubicBezTo>
                  <a:pt x="13002" y="315"/>
                  <a:pt x="12931" y="292"/>
                  <a:pt x="12859" y="268"/>
                </a:cubicBezTo>
                <a:cubicBezTo>
                  <a:pt x="12800" y="220"/>
                  <a:pt x="12728" y="196"/>
                  <a:pt x="12657" y="173"/>
                </a:cubicBezTo>
                <a:cubicBezTo>
                  <a:pt x="12621" y="149"/>
                  <a:pt x="12574" y="137"/>
                  <a:pt x="12526" y="137"/>
                </a:cubicBezTo>
                <a:cubicBezTo>
                  <a:pt x="12395" y="77"/>
                  <a:pt x="12264" y="42"/>
                  <a:pt x="12133" y="42"/>
                </a:cubicBezTo>
                <a:cubicBezTo>
                  <a:pt x="11994" y="18"/>
                  <a:pt x="11854" y="0"/>
                  <a:pt x="11718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11"/>
          <p:cNvSpPr/>
          <p:nvPr/>
        </p:nvSpPr>
        <p:spPr>
          <a:xfrm>
            <a:off x="5425897" y="2547672"/>
            <a:ext cx="269693" cy="220409"/>
          </a:xfrm>
          <a:custGeom>
            <a:avLst/>
            <a:gdLst/>
            <a:ahLst/>
            <a:cxnLst/>
            <a:rect l="l" t="t" r="r" b="b"/>
            <a:pathLst>
              <a:path w="14277" h="11668" extrusionOk="0">
                <a:moveTo>
                  <a:pt x="10812" y="649"/>
                </a:moveTo>
                <a:cubicBezTo>
                  <a:pt x="10800" y="649"/>
                  <a:pt x="10800" y="661"/>
                  <a:pt x="10800" y="661"/>
                </a:cubicBezTo>
                <a:cubicBezTo>
                  <a:pt x="10800" y="649"/>
                  <a:pt x="10800" y="649"/>
                  <a:pt x="10812" y="649"/>
                </a:cubicBezTo>
                <a:close/>
                <a:moveTo>
                  <a:pt x="4096" y="684"/>
                </a:moveTo>
                <a:cubicBezTo>
                  <a:pt x="4132" y="696"/>
                  <a:pt x="4168" y="696"/>
                  <a:pt x="4180" y="696"/>
                </a:cubicBezTo>
                <a:cubicBezTo>
                  <a:pt x="4185" y="694"/>
                  <a:pt x="4188" y="693"/>
                  <a:pt x="4190" y="693"/>
                </a:cubicBezTo>
                <a:cubicBezTo>
                  <a:pt x="4199" y="693"/>
                  <a:pt x="4192" y="708"/>
                  <a:pt x="4192" y="708"/>
                </a:cubicBezTo>
                <a:cubicBezTo>
                  <a:pt x="4192" y="744"/>
                  <a:pt x="4204" y="768"/>
                  <a:pt x="4216" y="792"/>
                </a:cubicBezTo>
                <a:cubicBezTo>
                  <a:pt x="4180" y="756"/>
                  <a:pt x="4144" y="720"/>
                  <a:pt x="4096" y="684"/>
                </a:cubicBezTo>
                <a:close/>
                <a:moveTo>
                  <a:pt x="5108" y="1054"/>
                </a:moveTo>
                <a:cubicBezTo>
                  <a:pt x="5108" y="1065"/>
                  <a:pt x="5108" y="1065"/>
                  <a:pt x="5108" y="1065"/>
                </a:cubicBezTo>
                <a:cubicBezTo>
                  <a:pt x="5097" y="1065"/>
                  <a:pt x="5097" y="1077"/>
                  <a:pt x="5085" y="1077"/>
                </a:cubicBezTo>
                <a:lnTo>
                  <a:pt x="5085" y="1077"/>
                </a:lnTo>
                <a:cubicBezTo>
                  <a:pt x="5097" y="1077"/>
                  <a:pt x="5097" y="1065"/>
                  <a:pt x="5108" y="1054"/>
                </a:cubicBezTo>
                <a:close/>
                <a:moveTo>
                  <a:pt x="9097" y="1089"/>
                </a:moveTo>
                <a:cubicBezTo>
                  <a:pt x="9109" y="1089"/>
                  <a:pt x="9109" y="1089"/>
                  <a:pt x="9109" y="1101"/>
                </a:cubicBezTo>
                <a:lnTo>
                  <a:pt x="9097" y="1101"/>
                </a:lnTo>
                <a:cubicBezTo>
                  <a:pt x="9097" y="1101"/>
                  <a:pt x="9097" y="1089"/>
                  <a:pt x="9097" y="1089"/>
                </a:cubicBezTo>
                <a:close/>
                <a:moveTo>
                  <a:pt x="1965" y="1101"/>
                </a:moveTo>
                <a:cubicBezTo>
                  <a:pt x="1965" y="1113"/>
                  <a:pt x="1965" y="1125"/>
                  <a:pt x="1953" y="1125"/>
                </a:cubicBezTo>
                <a:cubicBezTo>
                  <a:pt x="1953" y="1113"/>
                  <a:pt x="1965" y="1113"/>
                  <a:pt x="1965" y="1101"/>
                </a:cubicBezTo>
                <a:close/>
                <a:moveTo>
                  <a:pt x="8930" y="1149"/>
                </a:moveTo>
                <a:cubicBezTo>
                  <a:pt x="8930" y="1161"/>
                  <a:pt x="8918" y="1161"/>
                  <a:pt x="8918" y="1173"/>
                </a:cubicBezTo>
                <a:cubicBezTo>
                  <a:pt x="8918" y="1161"/>
                  <a:pt x="8918" y="1161"/>
                  <a:pt x="8930" y="1149"/>
                </a:cubicBezTo>
                <a:close/>
                <a:moveTo>
                  <a:pt x="3799" y="1232"/>
                </a:moveTo>
                <a:cubicBezTo>
                  <a:pt x="3799" y="1244"/>
                  <a:pt x="3787" y="1244"/>
                  <a:pt x="3775" y="1244"/>
                </a:cubicBezTo>
                <a:cubicBezTo>
                  <a:pt x="3787" y="1244"/>
                  <a:pt x="3787" y="1232"/>
                  <a:pt x="3787" y="1232"/>
                </a:cubicBezTo>
                <a:close/>
                <a:moveTo>
                  <a:pt x="3971" y="1259"/>
                </a:moveTo>
                <a:cubicBezTo>
                  <a:pt x="3989" y="1259"/>
                  <a:pt x="4007" y="1262"/>
                  <a:pt x="4025" y="1268"/>
                </a:cubicBezTo>
                <a:cubicBezTo>
                  <a:pt x="4001" y="1280"/>
                  <a:pt x="3965" y="1292"/>
                  <a:pt x="3942" y="1316"/>
                </a:cubicBezTo>
                <a:cubicBezTo>
                  <a:pt x="3930" y="1304"/>
                  <a:pt x="3906" y="1292"/>
                  <a:pt x="3918" y="1268"/>
                </a:cubicBezTo>
                <a:cubicBezTo>
                  <a:pt x="3936" y="1262"/>
                  <a:pt x="3954" y="1259"/>
                  <a:pt x="3971" y="1259"/>
                </a:cubicBezTo>
                <a:close/>
                <a:moveTo>
                  <a:pt x="9359" y="1387"/>
                </a:moveTo>
                <a:cubicBezTo>
                  <a:pt x="9359" y="1387"/>
                  <a:pt x="9359" y="1387"/>
                  <a:pt x="9359" y="1399"/>
                </a:cubicBezTo>
                <a:lnTo>
                  <a:pt x="9347" y="1399"/>
                </a:lnTo>
                <a:cubicBezTo>
                  <a:pt x="9347" y="1387"/>
                  <a:pt x="9359" y="1387"/>
                  <a:pt x="9359" y="1387"/>
                </a:cubicBezTo>
                <a:close/>
                <a:moveTo>
                  <a:pt x="3870" y="1518"/>
                </a:moveTo>
                <a:cubicBezTo>
                  <a:pt x="3882" y="1530"/>
                  <a:pt x="3882" y="1530"/>
                  <a:pt x="3882" y="1530"/>
                </a:cubicBezTo>
                <a:lnTo>
                  <a:pt x="3870" y="1530"/>
                </a:lnTo>
                <a:cubicBezTo>
                  <a:pt x="3870" y="1530"/>
                  <a:pt x="3870" y="1530"/>
                  <a:pt x="3870" y="1518"/>
                </a:cubicBezTo>
                <a:close/>
                <a:moveTo>
                  <a:pt x="13800" y="1851"/>
                </a:moveTo>
                <a:cubicBezTo>
                  <a:pt x="13800" y="1863"/>
                  <a:pt x="13788" y="1863"/>
                  <a:pt x="13788" y="1863"/>
                </a:cubicBezTo>
                <a:cubicBezTo>
                  <a:pt x="13788" y="1863"/>
                  <a:pt x="13788" y="1863"/>
                  <a:pt x="13776" y="1851"/>
                </a:cubicBezTo>
                <a:close/>
                <a:moveTo>
                  <a:pt x="5489" y="1863"/>
                </a:moveTo>
                <a:cubicBezTo>
                  <a:pt x="5489" y="1875"/>
                  <a:pt x="5489" y="1875"/>
                  <a:pt x="5489" y="1875"/>
                </a:cubicBezTo>
                <a:cubicBezTo>
                  <a:pt x="5489" y="1875"/>
                  <a:pt x="5486" y="1872"/>
                  <a:pt x="5482" y="1871"/>
                </a:cubicBezTo>
                <a:lnTo>
                  <a:pt x="5482" y="1871"/>
                </a:lnTo>
                <a:cubicBezTo>
                  <a:pt x="5484" y="1869"/>
                  <a:pt x="5486" y="1866"/>
                  <a:pt x="5489" y="1863"/>
                </a:cubicBezTo>
                <a:close/>
                <a:moveTo>
                  <a:pt x="8180" y="1875"/>
                </a:moveTo>
                <a:cubicBezTo>
                  <a:pt x="8180" y="1887"/>
                  <a:pt x="8180" y="1887"/>
                  <a:pt x="8180" y="1887"/>
                </a:cubicBezTo>
                <a:cubicBezTo>
                  <a:pt x="8180" y="1887"/>
                  <a:pt x="8168" y="1887"/>
                  <a:pt x="8168" y="1875"/>
                </a:cubicBezTo>
                <a:close/>
                <a:moveTo>
                  <a:pt x="155" y="2054"/>
                </a:moveTo>
                <a:cubicBezTo>
                  <a:pt x="167" y="2078"/>
                  <a:pt x="167" y="2089"/>
                  <a:pt x="179" y="2101"/>
                </a:cubicBezTo>
                <a:cubicBezTo>
                  <a:pt x="167" y="2113"/>
                  <a:pt x="144" y="2125"/>
                  <a:pt x="120" y="2149"/>
                </a:cubicBezTo>
                <a:cubicBezTo>
                  <a:pt x="132" y="2113"/>
                  <a:pt x="144" y="2089"/>
                  <a:pt x="155" y="2054"/>
                </a:cubicBezTo>
                <a:close/>
                <a:moveTo>
                  <a:pt x="1239" y="2173"/>
                </a:moveTo>
                <a:cubicBezTo>
                  <a:pt x="1239" y="2185"/>
                  <a:pt x="1239" y="2185"/>
                  <a:pt x="1239" y="2185"/>
                </a:cubicBezTo>
                <a:lnTo>
                  <a:pt x="1227" y="2185"/>
                </a:lnTo>
                <a:cubicBezTo>
                  <a:pt x="1239" y="2185"/>
                  <a:pt x="1239" y="2185"/>
                  <a:pt x="1239" y="2173"/>
                </a:cubicBezTo>
                <a:close/>
                <a:moveTo>
                  <a:pt x="2322" y="2256"/>
                </a:moveTo>
                <a:cubicBezTo>
                  <a:pt x="2322" y="2268"/>
                  <a:pt x="2322" y="2268"/>
                  <a:pt x="2311" y="2280"/>
                </a:cubicBezTo>
                <a:cubicBezTo>
                  <a:pt x="2322" y="2268"/>
                  <a:pt x="2322" y="2256"/>
                  <a:pt x="2322" y="2256"/>
                </a:cubicBezTo>
                <a:close/>
                <a:moveTo>
                  <a:pt x="4323" y="2363"/>
                </a:moveTo>
                <a:cubicBezTo>
                  <a:pt x="4311" y="2363"/>
                  <a:pt x="4311" y="2363"/>
                  <a:pt x="4311" y="2375"/>
                </a:cubicBezTo>
                <a:cubicBezTo>
                  <a:pt x="4311" y="2363"/>
                  <a:pt x="4299" y="2363"/>
                  <a:pt x="4299" y="2363"/>
                </a:cubicBezTo>
                <a:close/>
                <a:moveTo>
                  <a:pt x="2632" y="2387"/>
                </a:moveTo>
                <a:cubicBezTo>
                  <a:pt x="2632" y="2399"/>
                  <a:pt x="2632" y="2399"/>
                  <a:pt x="2632" y="2399"/>
                </a:cubicBezTo>
                <a:cubicBezTo>
                  <a:pt x="2620" y="2399"/>
                  <a:pt x="2620" y="2399"/>
                  <a:pt x="2620" y="2387"/>
                </a:cubicBezTo>
                <a:close/>
                <a:moveTo>
                  <a:pt x="12645" y="2411"/>
                </a:moveTo>
                <a:cubicBezTo>
                  <a:pt x="12645" y="2417"/>
                  <a:pt x="12642" y="2420"/>
                  <a:pt x="12638" y="2420"/>
                </a:cubicBezTo>
                <a:cubicBezTo>
                  <a:pt x="12633" y="2420"/>
                  <a:pt x="12627" y="2417"/>
                  <a:pt x="12621" y="2411"/>
                </a:cubicBezTo>
                <a:close/>
                <a:moveTo>
                  <a:pt x="3180" y="2518"/>
                </a:moveTo>
                <a:cubicBezTo>
                  <a:pt x="3180" y="2518"/>
                  <a:pt x="3180" y="2518"/>
                  <a:pt x="3180" y="2530"/>
                </a:cubicBezTo>
                <a:cubicBezTo>
                  <a:pt x="3180" y="2518"/>
                  <a:pt x="3168" y="2518"/>
                  <a:pt x="3168" y="2518"/>
                </a:cubicBezTo>
                <a:close/>
                <a:moveTo>
                  <a:pt x="4549" y="2530"/>
                </a:moveTo>
                <a:cubicBezTo>
                  <a:pt x="4561" y="2530"/>
                  <a:pt x="4561" y="2530"/>
                  <a:pt x="4573" y="2542"/>
                </a:cubicBezTo>
                <a:cubicBezTo>
                  <a:pt x="4561" y="2542"/>
                  <a:pt x="4561" y="2530"/>
                  <a:pt x="4549" y="2530"/>
                </a:cubicBezTo>
                <a:close/>
                <a:moveTo>
                  <a:pt x="6513" y="2530"/>
                </a:moveTo>
                <a:cubicBezTo>
                  <a:pt x="6513" y="2530"/>
                  <a:pt x="6513" y="2542"/>
                  <a:pt x="6513" y="2542"/>
                </a:cubicBezTo>
                <a:lnTo>
                  <a:pt x="6502" y="2542"/>
                </a:lnTo>
                <a:cubicBezTo>
                  <a:pt x="6502" y="2542"/>
                  <a:pt x="6502" y="2530"/>
                  <a:pt x="6513" y="2530"/>
                </a:cubicBezTo>
                <a:close/>
                <a:moveTo>
                  <a:pt x="3858" y="2613"/>
                </a:moveTo>
                <a:cubicBezTo>
                  <a:pt x="3846" y="2625"/>
                  <a:pt x="3835" y="2637"/>
                  <a:pt x="3835" y="2637"/>
                </a:cubicBezTo>
                <a:cubicBezTo>
                  <a:pt x="3835" y="2637"/>
                  <a:pt x="3835" y="2625"/>
                  <a:pt x="3823" y="2625"/>
                </a:cubicBezTo>
                <a:cubicBezTo>
                  <a:pt x="3834" y="2625"/>
                  <a:pt x="3846" y="2625"/>
                  <a:pt x="3858" y="2613"/>
                </a:cubicBezTo>
                <a:close/>
                <a:moveTo>
                  <a:pt x="11990" y="2816"/>
                </a:moveTo>
                <a:cubicBezTo>
                  <a:pt x="11978" y="2828"/>
                  <a:pt x="11978" y="2828"/>
                  <a:pt x="11966" y="2840"/>
                </a:cubicBezTo>
                <a:cubicBezTo>
                  <a:pt x="11966" y="2828"/>
                  <a:pt x="11966" y="2828"/>
                  <a:pt x="11966" y="2828"/>
                </a:cubicBezTo>
                <a:cubicBezTo>
                  <a:pt x="11966" y="2816"/>
                  <a:pt x="11978" y="2816"/>
                  <a:pt x="11990" y="2816"/>
                </a:cubicBezTo>
                <a:close/>
                <a:moveTo>
                  <a:pt x="2489" y="2851"/>
                </a:moveTo>
                <a:cubicBezTo>
                  <a:pt x="2489" y="2863"/>
                  <a:pt x="2501" y="2887"/>
                  <a:pt x="2513" y="2899"/>
                </a:cubicBezTo>
                <a:cubicBezTo>
                  <a:pt x="2501" y="2899"/>
                  <a:pt x="2489" y="2887"/>
                  <a:pt x="2489" y="2875"/>
                </a:cubicBezTo>
                <a:cubicBezTo>
                  <a:pt x="2489" y="2863"/>
                  <a:pt x="2489" y="2851"/>
                  <a:pt x="2477" y="2851"/>
                </a:cubicBezTo>
                <a:close/>
                <a:moveTo>
                  <a:pt x="501" y="2947"/>
                </a:moveTo>
                <a:cubicBezTo>
                  <a:pt x="513" y="2959"/>
                  <a:pt x="513" y="2959"/>
                  <a:pt x="513" y="2959"/>
                </a:cubicBezTo>
                <a:cubicBezTo>
                  <a:pt x="513" y="2959"/>
                  <a:pt x="513" y="2970"/>
                  <a:pt x="501" y="2970"/>
                </a:cubicBezTo>
                <a:cubicBezTo>
                  <a:pt x="501" y="2959"/>
                  <a:pt x="501" y="2959"/>
                  <a:pt x="501" y="2947"/>
                </a:cubicBezTo>
                <a:close/>
                <a:moveTo>
                  <a:pt x="13229" y="2959"/>
                </a:moveTo>
                <a:cubicBezTo>
                  <a:pt x="13229" y="2970"/>
                  <a:pt x="13229" y="2970"/>
                  <a:pt x="13229" y="2982"/>
                </a:cubicBezTo>
                <a:cubicBezTo>
                  <a:pt x="13217" y="2982"/>
                  <a:pt x="13205" y="2982"/>
                  <a:pt x="13193" y="2970"/>
                </a:cubicBezTo>
                <a:cubicBezTo>
                  <a:pt x="13205" y="2970"/>
                  <a:pt x="13217" y="2970"/>
                  <a:pt x="13229" y="2959"/>
                </a:cubicBezTo>
                <a:close/>
                <a:moveTo>
                  <a:pt x="9169" y="2982"/>
                </a:moveTo>
                <a:lnTo>
                  <a:pt x="9169" y="2982"/>
                </a:lnTo>
                <a:cubicBezTo>
                  <a:pt x="9169" y="2994"/>
                  <a:pt x="9180" y="2994"/>
                  <a:pt x="9192" y="3006"/>
                </a:cubicBezTo>
                <a:lnTo>
                  <a:pt x="9180" y="3006"/>
                </a:lnTo>
                <a:cubicBezTo>
                  <a:pt x="9169" y="2994"/>
                  <a:pt x="9169" y="2994"/>
                  <a:pt x="9169" y="2982"/>
                </a:cubicBezTo>
                <a:close/>
                <a:moveTo>
                  <a:pt x="13074" y="2970"/>
                </a:moveTo>
                <a:cubicBezTo>
                  <a:pt x="13074" y="2982"/>
                  <a:pt x="13086" y="2982"/>
                  <a:pt x="13098" y="2982"/>
                </a:cubicBezTo>
                <a:cubicBezTo>
                  <a:pt x="13086" y="2994"/>
                  <a:pt x="13086" y="3006"/>
                  <a:pt x="13086" y="3018"/>
                </a:cubicBezTo>
                <a:cubicBezTo>
                  <a:pt x="13074" y="2994"/>
                  <a:pt x="13074" y="2982"/>
                  <a:pt x="13074" y="2970"/>
                </a:cubicBezTo>
                <a:close/>
                <a:moveTo>
                  <a:pt x="3013" y="3221"/>
                </a:moveTo>
                <a:cubicBezTo>
                  <a:pt x="3013" y="3232"/>
                  <a:pt x="3001" y="3244"/>
                  <a:pt x="3001" y="3256"/>
                </a:cubicBezTo>
                <a:cubicBezTo>
                  <a:pt x="3001" y="3244"/>
                  <a:pt x="3001" y="3232"/>
                  <a:pt x="2989" y="3232"/>
                </a:cubicBezTo>
                <a:cubicBezTo>
                  <a:pt x="3001" y="3232"/>
                  <a:pt x="3013" y="3221"/>
                  <a:pt x="3013" y="3221"/>
                </a:cubicBezTo>
                <a:close/>
                <a:moveTo>
                  <a:pt x="7502" y="3328"/>
                </a:moveTo>
                <a:cubicBezTo>
                  <a:pt x="7502" y="3328"/>
                  <a:pt x="7502" y="3328"/>
                  <a:pt x="7490" y="3340"/>
                </a:cubicBezTo>
                <a:cubicBezTo>
                  <a:pt x="7502" y="3328"/>
                  <a:pt x="7490" y="3328"/>
                  <a:pt x="7502" y="3328"/>
                </a:cubicBezTo>
                <a:close/>
                <a:moveTo>
                  <a:pt x="2584" y="3494"/>
                </a:moveTo>
                <a:cubicBezTo>
                  <a:pt x="2584" y="3494"/>
                  <a:pt x="2584" y="3494"/>
                  <a:pt x="2596" y="3506"/>
                </a:cubicBezTo>
                <a:cubicBezTo>
                  <a:pt x="2584" y="3506"/>
                  <a:pt x="2584" y="3494"/>
                  <a:pt x="2584" y="3494"/>
                </a:cubicBezTo>
                <a:close/>
                <a:moveTo>
                  <a:pt x="6740" y="3518"/>
                </a:moveTo>
                <a:cubicBezTo>
                  <a:pt x="6740" y="3518"/>
                  <a:pt x="6740" y="3518"/>
                  <a:pt x="6752" y="3530"/>
                </a:cubicBezTo>
                <a:lnTo>
                  <a:pt x="6740" y="3530"/>
                </a:lnTo>
                <a:cubicBezTo>
                  <a:pt x="6740" y="3530"/>
                  <a:pt x="6740" y="3518"/>
                  <a:pt x="6740" y="3518"/>
                </a:cubicBezTo>
                <a:close/>
                <a:moveTo>
                  <a:pt x="3906" y="3518"/>
                </a:moveTo>
                <a:cubicBezTo>
                  <a:pt x="3906" y="3518"/>
                  <a:pt x="3918" y="3530"/>
                  <a:pt x="3918" y="3530"/>
                </a:cubicBezTo>
                <a:cubicBezTo>
                  <a:pt x="3918" y="3530"/>
                  <a:pt x="3918" y="3530"/>
                  <a:pt x="3918" y="3542"/>
                </a:cubicBezTo>
                <a:cubicBezTo>
                  <a:pt x="3918" y="3530"/>
                  <a:pt x="3906" y="3530"/>
                  <a:pt x="3906" y="3518"/>
                </a:cubicBezTo>
                <a:close/>
                <a:moveTo>
                  <a:pt x="4763" y="3602"/>
                </a:moveTo>
                <a:cubicBezTo>
                  <a:pt x="4751" y="3613"/>
                  <a:pt x="4751" y="3613"/>
                  <a:pt x="4751" y="3613"/>
                </a:cubicBezTo>
                <a:cubicBezTo>
                  <a:pt x="4751" y="3613"/>
                  <a:pt x="4751" y="3613"/>
                  <a:pt x="4751" y="3602"/>
                </a:cubicBezTo>
                <a:close/>
                <a:moveTo>
                  <a:pt x="11764" y="3697"/>
                </a:moveTo>
                <a:lnTo>
                  <a:pt x="11764" y="3697"/>
                </a:lnTo>
                <a:cubicBezTo>
                  <a:pt x="11755" y="3714"/>
                  <a:pt x="11747" y="3725"/>
                  <a:pt x="11733" y="3725"/>
                </a:cubicBezTo>
                <a:cubicBezTo>
                  <a:pt x="11728" y="3725"/>
                  <a:pt x="11723" y="3724"/>
                  <a:pt x="11716" y="3721"/>
                </a:cubicBezTo>
                <a:cubicBezTo>
                  <a:pt x="11705" y="3721"/>
                  <a:pt x="11705" y="3709"/>
                  <a:pt x="11705" y="3709"/>
                </a:cubicBezTo>
                <a:lnTo>
                  <a:pt x="11764" y="3697"/>
                </a:lnTo>
                <a:close/>
                <a:moveTo>
                  <a:pt x="9133" y="3768"/>
                </a:moveTo>
                <a:cubicBezTo>
                  <a:pt x="9133" y="3768"/>
                  <a:pt x="9133" y="3768"/>
                  <a:pt x="9145" y="3780"/>
                </a:cubicBezTo>
                <a:lnTo>
                  <a:pt x="9133" y="3780"/>
                </a:lnTo>
                <a:cubicBezTo>
                  <a:pt x="9133" y="3768"/>
                  <a:pt x="9133" y="3768"/>
                  <a:pt x="9133" y="3768"/>
                </a:cubicBezTo>
                <a:close/>
                <a:moveTo>
                  <a:pt x="12955" y="3756"/>
                </a:moveTo>
                <a:cubicBezTo>
                  <a:pt x="12955" y="3768"/>
                  <a:pt x="12967" y="3768"/>
                  <a:pt x="12967" y="3780"/>
                </a:cubicBezTo>
                <a:lnTo>
                  <a:pt x="12955" y="3780"/>
                </a:lnTo>
                <a:cubicBezTo>
                  <a:pt x="12955" y="3768"/>
                  <a:pt x="12955" y="3768"/>
                  <a:pt x="12955" y="3756"/>
                </a:cubicBezTo>
                <a:close/>
                <a:moveTo>
                  <a:pt x="1941" y="3947"/>
                </a:moveTo>
                <a:cubicBezTo>
                  <a:pt x="1953" y="3947"/>
                  <a:pt x="1953" y="3947"/>
                  <a:pt x="1965" y="3959"/>
                </a:cubicBezTo>
                <a:lnTo>
                  <a:pt x="1930" y="3959"/>
                </a:lnTo>
                <a:cubicBezTo>
                  <a:pt x="1941" y="3947"/>
                  <a:pt x="1941" y="3947"/>
                  <a:pt x="1941" y="3947"/>
                </a:cubicBezTo>
                <a:close/>
                <a:moveTo>
                  <a:pt x="1977" y="4042"/>
                </a:moveTo>
                <a:cubicBezTo>
                  <a:pt x="1977" y="4042"/>
                  <a:pt x="1977" y="4054"/>
                  <a:pt x="1977" y="4054"/>
                </a:cubicBezTo>
                <a:lnTo>
                  <a:pt x="1965" y="4054"/>
                </a:lnTo>
                <a:cubicBezTo>
                  <a:pt x="1965" y="4054"/>
                  <a:pt x="1977" y="4042"/>
                  <a:pt x="1977" y="4042"/>
                </a:cubicBezTo>
                <a:close/>
                <a:moveTo>
                  <a:pt x="11514" y="4054"/>
                </a:moveTo>
                <a:cubicBezTo>
                  <a:pt x="11490" y="4090"/>
                  <a:pt x="11478" y="4102"/>
                  <a:pt x="11466" y="4113"/>
                </a:cubicBezTo>
                <a:cubicBezTo>
                  <a:pt x="11455" y="4102"/>
                  <a:pt x="11466" y="4078"/>
                  <a:pt x="11478" y="4066"/>
                </a:cubicBezTo>
                <a:cubicBezTo>
                  <a:pt x="11502" y="4054"/>
                  <a:pt x="11502" y="4054"/>
                  <a:pt x="11514" y="4054"/>
                </a:cubicBezTo>
                <a:close/>
                <a:moveTo>
                  <a:pt x="8994" y="4088"/>
                </a:moveTo>
                <a:cubicBezTo>
                  <a:pt x="8998" y="4088"/>
                  <a:pt x="9002" y="4095"/>
                  <a:pt x="9002" y="4102"/>
                </a:cubicBezTo>
                <a:cubicBezTo>
                  <a:pt x="9002" y="4102"/>
                  <a:pt x="8990" y="4113"/>
                  <a:pt x="8978" y="4125"/>
                </a:cubicBezTo>
                <a:cubicBezTo>
                  <a:pt x="8954" y="4137"/>
                  <a:pt x="8930" y="4173"/>
                  <a:pt x="8907" y="4173"/>
                </a:cubicBezTo>
                <a:cubicBezTo>
                  <a:pt x="8942" y="4149"/>
                  <a:pt x="8966" y="4137"/>
                  <a:pt x="8990" y="4102"/>
                </a:cubicBezTo>
                <a:cubicBezTo>
                  <a:pt x="8990" y="4092"/>
                  <a:pt x="8992" y="4088"/>
                  <a:pt x="8994" y="4088"/>
                </a:cubicBezTo>
                <a:close/>
                <a:moveTo>
                  <a:pt x="3906" y="4173"/>
                </a:moveTo>
                <a:cubicBezTo>
                  <a:pt x="3894" y="4185"/>
                  <a:pt x="3894" y="4185"/>
                  <a:pt x="3894" y="4185"/>
                </a:cubicBezTo>
                <a:cubicBezTo>
                  <a:pt x="3894" y="4185"/>
                  <a:pt x="3894" y="4185"/>
                  <a:pt x="3894" y="4173"/>
                </a:cubicBezTo>
                <a:close/>
                <a:moveTo>
                  <a:pt x="10228" y="4209"/>
                </a:moveTo>
                <a:cubicBezTo>
                  <a:pt x="10228" y="4209"/>
                  <a:pt x="10216" y="4209"/>
                  <a:pt x="10216" y="4221"/>
                </a:cubicBezTo>
                <a:cubicBezTo>
                  <a:pt x="10216" y="4221"/>
                  <a:pt x="10216" y="4221"/>
                  <a:pt x="10216" y="4209"/>
                </a:cubicBezTo>
                <a:close/>
                <a:moveTo>
                  <a:pt x="4418" y="4340"/>
                </a:moveTo>
                <a:cubicBezTo>
                  <a:pt x="4412" y="4346"/>
                  <a:pt x="4406" y="4349"/>
                  <a:pt x="4400" y="4349"/>
                </a:cubicBezTo>
                <a:cubicBezTo>
                  <a:pt x="4394" y="4349"/>
                  <a:pt x="4388" y="4346"/>
                  <a:pt x="4382" y="4340"/>
                </a:cubicBezTo>
                <a:close/>
                <a:moveTo>
                  <a:pt x="11097" y="4340"/>
                </a:moveTo>
                <a:cubicBezTo>
                  <a:pt x="11121" y="4352"/>
                  <a:pt x="11133" y="4364"/>
                  <a:pt x="11145" y="4364"/>
                </a:cubicBezTo>
                <a:cubicBezTo>
                  <a:pt x="11132" y="4368"/>
                  <a:pt x="11120" y="4371"/>
                  <a:pt x="11112" y="4371"/>
                </a:cubicBezTo>
                <a:cubicBezTo>
                  <a:pt x="11097" y="4371"/>
                  <a:pt x="11090" y="4362"/>
                  <a:pt x="11097" y="4340"/>
                </a:cubicBezTo>
                <a:close/>
                <a:moveTo>
                  <a:pt x="11097" y="4435"/>
                </a:moveTo>
                <a:cubicBezTo>
                  <a:pt x="11085" y="4447"/>
                  <a:pt x="11085" y="4447"/>
                  <a:pt x="11085" y="4459"/>
                </a:cubicBezTo>
                <a:cubicBezTo>
                  <a:pt x="11085" y="4447"/>
                  <a:pt x="11074" y="4447"/>
                  <a:pt x="11085" y="4435"/>
                </a:cubicBezTo>
                <a:close/>
                <a:moveTo>
                  <a:pt x="3977" y="4518"/>
                </a:moveTo>
                <a:cubicBezTo>
                  <a:pt x="3965" y="4530"/>
                  <a:pt x="3954" y="4530"/>
                  <a:pt x="3942" y="4530"/>
                </a:cubicBezTo>
                <a:cubicBezTo>
                  <a:pt x="3954" y="4518"/>
                  <a:pt x="3965" y="4518"/>
                  <a:pt x="3977" y="4518"/>
                </a:cubicBezTo>
                <a:close/>
                <a:moveTo>
                  <a:pt x="1846" y="4578"/>
                </a:moveTo>
                <a:cubicBezTo>
                  <a:pt x="1846" y="4590"/>
                  <a:pt x="1846" y="4590"/>
                  <a:pt x="1834" y="4602"/>
                </a:cubicBezTo>
                <a:cubicBezTo>
                  <a:pt x="1834" y="4590"/>
                  <a:pt x="1834" y="4590"/>
                  <a:pt x="1834" y="4578"/>
                </a:cubicBezTo>
                <a:close/>
                <a:moveTo>
                  <a:pt x="3846" y="4590"/>
                </a:moveTo>
                <a:cubicBezTo>
                  <a:pt x="3846" y="4602"/>
                  <a:pt x="3835" y="4602"/>
                  <a:pt x="3823" y="4614"/>
                </a:cubicBezTo>
                <a:cubicBezTo>
                  <a:pt x="3835" y="4602"/>
                  <a:pt x="3835" y="4590"/>
                  <a:pt x="3835" y="4590"/>
                </a:cubicBezTo>
                <a:close/>
                <a:moveTo>
                  <a:pt x="6871" y="4709"/>
                </a:moveTo>
                <a:cubicBezTo>
                  <a:pt x="6883" y="4721"/>
                  <a:pt x="6883" y="4721"/>
                  <a:pt x="6883" y="4721"/>
                </a:cubicBezTo>
                <a:lnTo>
                  <a:pt x="6871" y="4721"/>
                </a:lnTo>
                <a:cubicBezTo>
                  <a:pt x="6871" y="4721"/>
                  <a:pt x="6871" y="4721"/>
                  <a:pt x="6871" y="4709"/>
                </a:cubicBezTo>
                <a:close/>
                <a:moveTo>
                  <a:pt x="9692" y="4756"/>
                </a:moveTo>
                <a:cubicBezTo>
                  <a:pt x="9684" y="4756"/>
                  <a:pt x="9671" y="4762"/>
                  <a:pt x="9660" y="4762"/>
                </a:cubicBezTo>
                <a:cubicBezTo>
                  <a:pt x="9654" y="4762"/>
                  <a:pt x="9649" y="4760"/>
                  <a:pt x="9645" y="4756"/>
                </a:cubicBezTo>
                <a:close/>
                <a:moveTo>
                  <a:pt x="9347" y="4768"/>
                </a:moveTo>
                <a:cubicBezTo>
                  <a:pt x="9347" y="4780"/>
                  <a:pt x="9347" y="4780"/>
                  <a:pt x="9347" y="4792"/>
                </a:cubicBezTo>
                <a:cubicBezTo>
                  <a:pt x="9335" y="4792"/>
                  <a:pt x="9335" y="4792"/>
                  <a:pt x="9323" y="4780"/>
                </a:cubicBezTo>
                <a:cubicBezTo>
                  <a:pt x="9335" y="4780"/>
                  <a:pt x="9335" y="4780"/>
                  <a:pt x="9347" y="4768"/>
                </a:cubicBezTo>
                <a:close/>
                <a:moveTo>
                  <a:pt x="9621" y="4828"/>
                </a:moveTo>
                <a:cubicBezTo>
                  <a:pt x="9621" y="4828"/>
                  <a:pt x="9621" y="4840"/>
                  <a:pt x="9621" y="4840"/>
                </a:cubicBezTo>
                <a:lnTo>
                  <a:pt x="9597" y="4840"/>
                </a:lnTo>
                <a:cubicBezTo>
                  <a:pt x="9609" y="4840"/>
                  <a:pt x="9621" y="4828"/>
                  <a:pt x="9621" y="4828"/>
                </a:cubicBezTo>
                <a:close/>
                <a:moveTo>
                  <a:pt x="4608" y="5066"/>
                </a:moveTo>
                <a:cubicBezTo>
                  <a:pt x="4608" y="5078"/>
                  <a:pt x="4608" y="5078"/>
                  <a:pt x="4608" y="5090"/>
                </a:cubicBezTo>
                <a:cubicBezTo>
                  <a:pt x="4597" y="5078"/>
                  <a:pt x="4597" y="5078"/>
                  <a:pt x="4585" y="5066"/>
                </a:cubicBezTo>
                <a:close/>
                <a:moveTo>
                  <a:pt x="3120" y="5221"/>
                </a:moveTo>
                <a:cubicBezTo>
                  <a:pt x="3120" y="5233"/>
                  <a:pt x="3120" y="5233"/>
                  <a:pt x="3108" y="5233"/>
                </a:cubicBezTo>
                <a:cubicBezTo>
                  <a:pt x="3120" y="5221"/>
                  <a:pt x="3120" y="5221"/>
                  <a:pt x="3120" y="5221"/>
                </a:cubicBezTo>
                <a:close/>
                <a:moveTo>
                  <a:pt x="10264" y="5209"/>
                </a:moveTo>
                <a:cubicBezTo>
                  <a:pt x="10252" y="5221"/>
                  <a:pt x="10228" y="5221"/>
                  <a:pt x="10216" y="5233"/>
                </a:cubicBezTo>
                <a:cubicBezTo>
                  <a:pt x="10216" y="5233"/>
                  <a:pt x="10216" y="5233"/>
                  <a:pt x="10216" y="5221"/>
                </a:cubicBezTo>
                <a:cubicBezTo>
                  <a:pt x="10216" y="5209"/>
                  <a:pt x="10240" y="5209"/>
                  <a:pt x="10252" y="5209"/>
                </a:cubicBezTo>
                <a:close/>
                <a:moveTo>
                  <a:pt x="6597" y="5483"/>
                </a:moveTo>
                <a:cubicBezTo>
                  <a:pt x="6597" y="5483"/>
                  <a:pt x="6609" y="5495"/>
                  <a:pt x="6621" y="5495"/>
                </a:cubicBezTo>
                <a:cubicBezTo>
                  <a:pt x="6621" y="5495"/>
                  <a:pt x="6621" y="5495"/>
                  <a:pt x="6621" y="5507"/>
                </a:cubicBezTo>
                <a:cubicBezTo>
                  <a:pt x="6609" y="5507"/>
                  <a:pt x="6597" y="5495"/>
                  <a:pt x="6585" y="5483"/>
                </a:cubicBezTo>
                <a:close/>
                <a:moveTo>
                  <a:pt x="9216" y="5471"/>
                </a:moveTo>
                <a:cubicBezTo>
                  <a:pt x="9216" y="5483"/>
                  <a:pt x="9228" y="5495"/>
                  <a:pt x="9228" y="5518"/>
                </a:cubicBezTo>
                <a:cubicBezTo>
                  <a:pt x="9204" y="5507"/>
                  <a:pt x="9192" y="5495"/>
                  <a:pt x="9216" y="5471"/>
                </a:cubicBezTo>
                <a:close/>
                <a:moveTo>
                  <a:pt x="7383" y="5483"/>
                </a:moveTo>
                <a:cubicBezTo>
                  <a:pt x="7394" y="5507"/>
                  <a:pt x="7406" y="5518"/>
                  <a:pt x="7430" y="5542"/>
                </a:cubicBezTo>
                <a:cubicBezTo>
                  <a:pt x="7394" y="5530"/>
                  <a:pt x="7359" y="5530"/>
                  <a:pt x="7323" y="5530"/>
                </a:cubicBezTo>
                <a:cubicBezTo>
                  <a:pt x="7335" y="5518"/>
                  <a:pt x="7359" y="5507"/>
                  <a:pt x="7383" y="5483"/>
                </a:cubicBezTo>
                <a:close/>
                <a:moveTo>
                  <a:pt x="6668" y="5578"/>
                </a:moveTo>
                <a:cubicBezTo>
                  <a:pt x="6668" y="5590"/>
                  <a:pt x="6668" y="5590"/>
                  <a:pt x="6680" y="5590"/>
                </a:cubicBezTo>
                <a:lnTo>
                  <a:pt x="6668" y="5590"/>
                </a:lnTo>
                <a:cubicBezTo>
                  <a:pt x="6668" y="5590"/>
                  <a:pt x="6668" y="5578"/>
                  <a:pt x="6668" y="5578"/>
                </a:cubicBezTo>
                <a:close/>
                <a:moveTo>
                  <a:pt x="3799" y="5709"/>
                </a:moveTo>
                <a:cubicBezTo>
                  <a:pt x="3799" y="5721"/>
                  <a:pt x="3799" y="5721"/>
                  <a:pt x="3787" y="5733"/>
                </a:cubicBezTo>
                <a:cubicBezTo>
                  <a:pt x="3787" y="5721"/>
                  <a:pt x="3799" y="5721"/>
                  <a:pt x="3799" y="5709"/>
                </a:cubicBezTo>
                <a:close/>
                <a:moveTo>
                  <a:pt x="2025" y="5721"/>
                </a:moveTo>
                <a:cubicBezTo>
                  <a:pt x="2025" y="5733"/>
                  <a:pt x="2037" y="5733"/>
                  <a:pt x="2025" y="5745"/>
                </a:cubicBezTo>
                <a:cubicBezTo>
                  <a:pt x="2025" y="5733"/>
                  <a:pt x="2025" y="5733"/>
                  <a:pt x="2025" y="5721"/>
                </a:cubicBezTo>
                <a:close/>
                <a:moveTo>
                  <a:pt x="12419" y="5757"/>
                </a:moveTo>
                <a:cubicBezTo>
                  <a:pt x="12419" y="5768"/>
                  <a:pt x="12419" y="5768"/>
                  <a:pt x="12407" y="5768"/>
                </a:cubicBezTo>
                <a:lnTo>
                  <a:pt x="12419" y="5757"/>
                </a:lnTo>
                <a:close/>
                <a:moveTo>
                  <a:pt x="6680" y="5768"/>
                </a:moveTo>
                <a:cubicBezTo>
                  <a:pt x="6668" y="5768"/>
                  <a:pt x="6668" y="5768"/>
                  <a:pt x="6668" y="5780"/>
                </a:cubicBezTo>
                <a:cubicBezTo>
                  <a:pt x="6668" y="5768"/>
                  <a:pt x="6668" y="5768"/>
                  <a:pt x="6668" y="5768"/>
                </a:cubicBezTo>
                <a:close/>
                <a:moveTo>
                  <a:pt x="8788" y="5828"/>
                </a:moveTo>
                <a:cubicBezTo>
                  <a:pt x="8776" y="5840"/>
                  <a:pt x="8776" y="5840"/>
                  <a:pt x="8776" y="5840"/>
                </a:cubicBezTo>
                <a:cubicBezTo>
                  <a:pt x="8776" y="5840"/>
                  <a:pt x="8776" y="5828"/>
                  <a:pt x="8776" y="5828"/>
                </a:cubicBezTo>
                <a:close/>
                <a:moveTo>
                  <a:pt x="12181" y="5899"/>
                </a:moveTo>
                <a:cubicBezTo>
                  <a:pt x="12169" y="5911"/>
                  <a:pt x="12169" y="5911"/>
                  <a:pt x="12169" y="5911"/>
                </a:cubicBezTo>
                <a:cubicBezTo>
                  <a:pt x="12169" y="5899"/>
                  <a:pt x="12169" y="5899"/>
                  <a:pt x="12169" y="5899"/>
                </a:cubicBezTo>
                <a:close/>
                <a:moveTo>
                  <a:pt x="3965" y="5959"/>
                </a:moveTo>
                <a:cubicBezTo>
                  <a:pt x="3977" y="5971"/>
                  <a:pt x="3965" y="5971"/>
                  <a:pt x="3965" y="5983"/>
                </a:cubicBezTo>
                <a:cubicBezTo>
                  <a:pt x="3965" y="5971"/>
                  <a:pt x="3965" y="5959"/>
                  <a:pt x="3965" y="5959"/>
                </a:cubicBezTo>
                <a:close/>
                <a:moveTo>
                  <a:pt x="3215" y="5971"/>
                </a:moveTo>
                <a:cubicBezTo>
                  <a:pt x="3215" y="5971"/>
                  <a:pt x="3227" y="5983"/>
                  <a:pt x="3227" y="5983"/>
                </a:cubicBezTo>
                <a:cubicBezTo>
                  <a:pt x="3227" y="5983"/>
                  <a:pt x="3215" y="5983"/>
                  <a:pt x="3215" y="5995"/>
                </a:cubicBezTo>
                <a:cubicBezTo>
                  <a:pt x="3215" y="5983"/>
                  <a:pt x="3215" y="5983"/>
                  <a:pt x="3215" y="5971"/>
                </a:cubicBezTo>
                <a:close/>
                <a:moveTo>
                  <a:pt x="12788" y="6054"/>
                </a:moveTo>
                <a:cubicBezTo>
                  <a:pt x="12800" y="6054"/>
                  <a:pt x="12800" y="6066"/>
                  <a:pt x="12800" y="6066"/>
                </a:cubicBezTo>
                <a:cubicBezTo>
                  <a:pt x="12788" y="6066"/>
                  <a:pt x="12788" y="6054"/>
                  <a:pt x="12776" y="6054"/>
                </a:cubicBezTo>
                <a:close/>
                <a:moveTo>
                  <a:pt x="3727" y="6185"/>
                </a:moveTo>
                <a:lnTo>
                  <a:pt x="3727" y="6185"/>
                </a:lnTo>
                <a:cubicBezTo>
                  <a:pt x="3739" y="6197"/>
                  <a:pt x="3751" y="6197"/>
                  <a:pt x="3751" y="6197"/>
                </a:cubicBezTo>
                <a:cubicBezTo>
                  <a:pt x="3739" y="6197"/>
                  <a:pt x="3739" y="6197"/>
                  <a:pt x="3727" y="6185"/>
                </a:cubicBezTo>
                <a:close/>
                <a:moveTo>
                  <a:pt x="8454" y="6376"/>
                </a:moveTo>
                <a:cubicBezTo>
                  <a:pt x="8454" y="6376"/>
                  <a:pt x="8454" y="6376"/>
                  <a:pt x="8466" y="6388"/>
                </a:cubicBezTo>
                <a:lnTo>
                  <a:pt x="8454" y="6388"/>
                </a:lnTo>
                <a:cubicBezTo>
                  <a:pt x="8454" y="6388"/>
                  <a:pt x="8454" y="6376"/>
                  <a:pt x="8454" y="6376"/>
                </a:cubicBezTo>
                <a:close/>
                <a:moveTo>
                  <a:pt x="8907" y="6399"/>
                </a:moveTo>
                <a:cubicBezTo>
                  <a:pt x="8913" y="6405"/>
                  <a:pt x="8915" y="6408"/>
                  <a:pt x="8918" y="6411"/>
                </a:cubicBezTo>
                <a:cubicBezTo>
                  <a:pt x="8907" y="6411"/>
                  <a:pt x="8918" y="6411"/>
                  <a:pt x="8907" y="6399"/>
                </a:cubicBezTo>
                <a:close/>
                <a:moveTo>
                  <a:pt x="8918" y="6411"/>
                </a:moveTo>
                <a:cubicBezTo>
                  <a:pt x="8921" y="6414"/>
                  <a:pt x="8924" y="6417"/>
                  <a:pt x="8930" y="6423"/>
                </a:cubicBezTo>
                <a:cubicBezTo>
                  <a:pt x="8918" y="6423"/>
                  <a:pt x="8918" y="6423"/>
                  <a:pt x="8918" y="6411"/>
                </a:cubicBezTo>
                <a:close/>
                <a:moveTo>
                  <a:pt x="12705" y="6495"/>
                </a:moveTo>
                <a:cubicBezTo>
                  <a:pt x="12705" y="6495"/>
                  <a:pt x="12705" y="6507"/>
                  <a:pt x="12693" y="6507"/>
                </a:cubicBezTo>
                <a:cubicBezTo>
                  <a:pt x="12693" y="6507"/>
                  <a:pt x="12693" y="6507"/>
                  <a:pt x="12693" y="6495"/>
                </a:cubicBezTo>
                <a:close/>
                <a:moveTo>
                  <a:pt x="7418" y="6614"/>
                </a:moveTo>
                <a:cubicBezTo>
                  <a:pt x="7406" y="6614"/>
                  <a:pt x="7406" y="6626"/>
                  <a:pt x="7406" y="6626"/>
                </a:cubicBezTo>
                <a:cubicBezTo>
                  <a:pt x="7406" y="6630"/>
                  <a:pt x="7406" y="6631"/>
                  <a:pt x="7406" y="6631"/>
                </a:cubicBezTo>
                <a:cubicBezTo>
                  <a:pt x="7405" y="6631"/>
                  <a:pt x="7402" y="6626"/>
                  <a:pt x="7394" y="6626"/>
                </a:cubicBezTo>
                <a:cubicBezTo>
                  <a:pt x="7394" y="6614"/>
                  <a:pt x="7406" y="6614"/>
                  <a:pt x="7418" y="6614"/>
                </a:cubicBezTo>
                <a:close/>
                <a:moveTo>
                  <a:pt x="11752" y="6626"/>
                </a:moveTo>
                <a:cubicBezTo>
                  <a:pt x="11764" y="6638"/>
                  <a:pt x="11764" y="6638"/>
                  <a:pt x="11764" y="6638"/>
                </a:cubicBezTo>
                <a:lnTo>
                  <a:pt x="11752" y="6638"/>
                </a:lnTo>
                <a:cubicBezTo>
                  <a:pt x="11752" y="6638"/>
                  <a:pt x="11752" y="6638"/>
                  <a:pt x="11752" y="6626"/>
                </a:cubicBezTo>
                <a:close/>
                <a:moveTo>
                  <a:pt x="4870" y="6650"/>
                </a:moveTo>
                <a:lnTo>
                  <a:pt x="4870" y="6661"/>
                </a:lnTo>
                <a:cubicBezTo>
                  <a:pt x="4858" y="6661"/>
                  <a:pt x="4858" y="6661"/>
                  <a:pt x="4858" y="6650"/>
                </a:cubicBezTo>
                <a:close/>
                <a:moveTo>
                  <a:pt x="8276" y="6709"/>
                </a:moveTo>
                <a:cubicBezTo>
                  <a:pt x="8276" y="6721"/>
                  <a:pt x="8276" y="6721"/>
                  <a:pt x="8264" y="6721"/>
                </a:cubicBezTo>
                <a:cubicBezTo>
                  <a:pt x="8275" y="6721"/>
                  <a:pt x="8276" y="6709"/>
                  <a:pt x="8276" y="6709"/>
                </a:cubicBezTo>
                <a:close/>
                <a:moveTo>
                  <a:pt x="2775" y="6757"/>
                </a:moveTo>
                <a:cubicBezTo>
                  <a:pt x="2775" y="6757"/>
                  <a:pt x="2770" y="6762"/>
                  <a:pt x="2766" y="6762"/>
                </a:cubicBezTo>
                <a:cubicBezTo>
                  <a:pt x="2764" y="6762"/>
                  <a:pt x="2763" y="6761"/>
                  <a:pt x="2763" y="6757"/>
                </a:cubicBezTo>
                <a:close/>
                <a:moveTo>
                  <a:pt x="2096" y="6769"/>
                </a:moveTo>
                <a:cubicBezTo>
                  <a:pt x="2108" y="6769"/>
                  <a:pt x="2108" y="6769"/>
                  <a:pt x="2120" y="6780"/>
                </a:cubicBezTo>
                <a:lnTo>
                  <a:pt x="2108" y="6780"/>
                </a:lnTo>
                <a:cubicBezTo>
                  <a:pt x="2108" y="6780"/>
                  <a:pt x="2096" y="6769"/>
                  <a:pt x="2096" y="6769"/>
                </a:cubicBezTo>
                <a:close/>
                <a:moveTo>
                  <a:pt x="4346" y="6947"/>
                </a:moveTo>
                <a:cubicBezTo>
                  <a:pt x="4346" y="6947"/>
                  <a:pt x="4346" y="6947"/>
                  <a:pt x="4346" y="6959"/>
                </a:cubicBezTo>
                <a:lnTo>
                  <a:pt x="4335" y="6959"/>
                </a:lnTo>
                <a:cubicBezTo>
                  <a:pt x="4346" y="6947"/>
                  <a:pt x="4346" y="6947"/>
                  <a:pt x="4346" y="6947"/>
                </a:cubicBezTo>
                <a:close/>
                <a:moveTo>
                  <a:pt x="12395" y="7102"/>
                </a:moveTo>
                <a:cubicBezTo>
                  <a:pt x="12395" y="7102"/>
                  <a:pt x="12395" y="7102"/>
                  <a:pt x="12395" y="7114"/>
                </a:cubicBezTo>
                <a:cubicBezTo>
                  <a:pt x="12395" y="7102"/>
                  <a:pt x="12395" y="7102"/>
                  <a:pt x="12383" y="7102"/>
                </a:cubicBezTo>
                <a:close/>
                <a:moveTo>
                  <a:pt x="7418" y="7150"/>
                </a:moveTo>
                <a:cubicBezTo>
                  <a:pt x="7418" y="7161"/>
                  <a:pt x="7418" y="7161"/>
                  <a:pt x="7418" y="7173"/>
                </a:cubicBezTo>
                <a:cubicBezTo>
                  <a:pt x="7406" y="7161"/>
                  <a:pt x="7418" y="7161"/>
                  <a:pt x="7418" y="7150"/>
                </a:cubicBezTo>
                <a:close/>
                <a:moveTo>
                  <a:pt x="2072" y="7304"/>
                </a:moveTo>
                <a:cubicBezTo>
                  <a:pt x="2072" y="7328"/>
                  <a:pt x="2072" y="7340"/>
                  <a:pt x="2072" y="7364"/>
                </a:cubicBezTo>
                <a:cubicBezTo>
                  <a:pt x="2072" y="7364"/>
                  <a:pt x="2060" y="7364"/>
                  <a:pt x="2060" y="7352"/>
                </a:cubicBezTo>
                <a:cubicBezTo>
                  <a:pt x="2060" y="7340"/>
                  <a:pt x="2072" y="7328"/>
                  <a:pt x="2072" y="7304"/>
                </a:cubicBezTo>
                <a:close/>
                <a:moveTo>
                  <a:pt x="4644" y="7340"/>
                </a:moveTo>
                <a:cubicBezTo>
                  <a:pt x="4644" y="7340"/>
                  <a:pt x="4644" y="7352"/>
                  <a:pt x="4656" y="7352"/>
                </a:cubicBezTo>
                <a:cubicBezTo>
                  <a:pt x="4656" y="7352"/>
                  <a:pt x="4656" y="7352"/>
                  <a:pt x="4656" y="7364"/>
                </a:cubicBezTo>
                <a:cubicBezTo>
                  <a:pt x="4644" y="7352"/>
                  <a:pt x="4644" y="7352"/>
                  <a:pt x="4644" y="7340"/>
                </a:cubicBezTo>
                <a:close/>
                <a:moveTo>
                  <a:pt x="7597" y="7971"/>
                </a:moveTo>
                <a:cubicBezTo>
                  <a:pt x="7585" y="7971"/>
                  <a:pt x="7585" y="7983"/>
                  <a:pt x="7573" y="7995"/>
                </a:cubicBezTo>
                <a:cubicBezTo>
                  <a:pt x="7573" y="7971"/>
                  <a:pt x="7573" y="7971"/>
                  <a:pt x="7597" y="7971"/>
                </a:cubicBezTo>
                <a:close/>
                <a:moveTo>
                  <a:pt x="10097" y="8054"/>
                </a:moveTo>
                <a:lnTo>
                  <a:pt x="10097" y="8066"/>
                </a:lnTo>
                <a:lnTo>
                  <a:pt x="10073" y="8066"/>
                </a:lnTo>
                <a:cubicBezTo>
                  <a:pt x="10085" y="8066"/>
                  <a:pt x="10085" y="8066"/>
                  <a:pt x="10097" y="8054"/>
                </a:cubicBezTo>
                <a:close/>
                <a:moveTo>
                  <a:pt x="8287" y="8173"/>
                </a:moveTo>
                <a:cubicBezTo>
                  <a:pt x="8287" y="8173"/>
                  <a:pt x="8287" y="8174"/>
                  <a:pt x="8276" y="8185"/>
                </a:cubicBezTo>
                <a:cubicBezTo>
                  <a:pt x="8276" y="8174"/>
                  <a:pt x="8287" y="8173"/>
                  <a:pt x="8287" y="8173"/>
                </a:cubicBezTo>
                <a:close/>
                <a:moveTo>
                  <a:pt x="10002" y="8316"/>
                </a:moveTo>
                <a:cubicBezTo>
                  <a:pt x="10002" y="8316"/>
                  <a:pt x="10014" y="8316"/>
                  <a:pt x="10014" y="8328"/>
                </a:cubicBezTo>
                <a:cubicBezTo>
                  <a:pt x="10014" y="8328"/>
                  <a:pt x="10002" y="8328"/>
                  <a:pt x="10002" y="8316"/>
                </a:cubicBezTo>
                <a:close/>
                <a:moveTo>
                  <a:pt x="5061" y="8459"/>
                </a:moveTo>
                <a:lnTo>
                  <a:pt x="5073" y="8471"/>
                </a:lnTo>
                <a:lnTo>
                  <a:pt x="5061" y="8471"/>
                </a:lnTo>
                <a:lnTo>
                  <a:pt x="5061" y="8459"/>
                </a:lnTo>
                <a:close/>
                <a:moveTo>
                  <a:pt x="7692" y="8721"/>
                </a:moveTo>
                <a:cubicBezTo>
                  <a:pt x="7692" y="8721"/>
                  <a:pt x="7692" y="8733"/>
                  <a:pt x="7692" y="8745"/>
                </a:cubicBezTo>
                <a:cubicBezTo>
                  <a:pt x="7680" y="8733"/>
                  <a:pt x="7680" y="8733"/>
                  <a:pt x="7692" y="8721"/>
                </a:cubicBezTo>
                <a:close/>
                <a:moveTo>
                  <a:pt x="10371" y="9031"/>
                </a:moveTo>
                <a:cubicBezTo>
                  <a:pt x="10383" y="9031"/>
                  <a:pt x="10395" y="9031"/>
                  <a:pt x="10407" y="9043"/>
                </a:cubicBezTo>
                <a:lnTo>
                  <a:pt x="10383" y="9043"/>
                </a:lnTo>
                <a:cubicBezTo>
                  <a:pt x="10371" y="9031"/>
                  <a:pt x="10371" y="9031"/>
                  <a:pt x="10371" y="9031"/>
                </a:cubicBezTo>
                <a:close/>
                <a:moveTo>
                  <a:pt x="7787" y="9090"/>
                </a:moveTo>
                <a:cubicBezTo>
                  <a:pt x="7799" y="9090"/>
                  <a:pt x="7799" y="9090"/>
                  <a:pt x="7799" y="9102"/>
                </a:cubicBezTo>
                <a:cubicBezTo>
                  <a:pt x="7799" y="9102"/>
                  <a:pt x="7799" y="9090"/>
                  <a:pt x="7787" y="9090"/>
                </a:cubicBezTo>
                <a:close/>
                <a:moveTo>
                  <a:pt x="8930" y="9257"/>
                </a:moveTo>
                <a:cubicBezTo>
                  <a:pt x="8930" y="9257"/>
                  <a:pt x="8930" y="9269"/>
                  <a:pt x="8930" y="9269"/>
                </a:cubicBezTo>
                <a:lnTo>
                  <a:pt x="8918" y="9269"/>
                </a:lnTo>
                <a:cubicBezTo>
                  <a:pt x="8918" y="9257"/>
                  <a:pt x="8918" y="9257"/>
                  <a:pt x="8930" y="9257"/>
                </a:cubicBezTo>
                <a:close/>
                <a:moveTo>
                  <a:pt x="8633" y="9293"/>
                </a:moveTo>
                <a:cubicBezTo>
                  <a:pt x="8633" y="9293"/>
                  <a:pt x="8633" y="9305"/>
                  <a:pt x="8645" y="9316"/>
                </a:cubicBezTo>
                <a:cubicBezTo>
                  <a:pt x="8633" y="9305"/>
                  <a:pt x="8633" y="9305"/>
                  <a:pt x="8621" y="9305"/>
                </a:cubicBezTo>
                <a:cubicBezTo>
                  <a:pt x="8621" y="9293"/>
                  <a:pt x="8633" y="9293"/>
                  <a:pt x="8633" y="9293"/>
                </a:cubicBezTo>
                <a:close/>
                <a:moveTo>
                  <a:pt x="9370" y="9385"/>
                </a:moveTo>
                <a:cubicBezTo>
                  <a:pt x="9374" y="9385"/>
                  <a:pt x="9378" y="9386"/>
                  <a:pt x="9383" y="9388"/>
                </a:cubicBezTo>
                <a:cubicBezTo>
                  <a:pt x="9383" y="9400"/>
                  <a:pt x="9383" y="9412"/>
                  <a:pt x="9383" y="9424"/>
                </a:cubicBezTo>
                <a:lnTo>
                  <a:pt x="9311" y="9424"/>
                </a:lnTo>
                <a:cubicBezTo>
                  <a:pt x="9311" y="9412"/>
                  <a:pt x="9311" y="9412"/>
                  <a:pt x="9335" y="9400"/>
                </a:cubicBezTo>
                <a:cubicBezTo>
                  <a:pt x="9345" y="9400"/>
                  <a:pt x="9354" y="9385"/>
                  <a:pt x="9370" y="9385"/>
                </a:cubicBezTo>
                <a:close/>
                <a:moveTo>
                  <a:pt x="7502" y="9471"/>
                </a:moveTo>
                <a:cubicBezTo>
                  <a:pt x="7514" y="9471"/>
                  <a:pt x="7514" y="9471"/>
                  <a:pt x="7525" y="9483"/>
                </a:cubicBezTo>
                <a:cubicBezTo>
                  <a:pt x="7514" y="9483"/>
                  <a:pt x="7502" y="9483"/>
                  <a:pt x="7502" y="9471"/>
                </a:cubicBezTo>
                <a:close/>
                <a:moveTo>
                  <a:pt x="7787" y="10019"/>
                </a:moveTo>
                <a:cubicBezTo>
                  <a:pt x="7787" y="10031"/>
                  <a:pt x="7787" y="10031"/>
                  <a:pt x="7787" y="10043"/>
                </a:cubicBezTo>
                <a:cubicBezTo>
                  <a:pt x="7787" y="10031"/>
                  <a:pt x="7775" y="10031"/>
                  <a:pt x="7775" y="10031"/>
                </a:cubicBezTo>
                <a:cubicBezTo>
                  <a:pt x="7775" y="10031"/>
                  <a:pt x="7775" y="10019"/>
                  <a:pt x="7775" y="10019"/>
                </a:cubicBezTo>
                <a:close/>
                <a:moveTo>
                  <a:pt x="7668" y="10221"/>
                </a:moveTo>
                <a:cubicBezTo>
                  <a:pt x="7668" y="10221"/>
                  <a:pt x="7680" y="10221"/>
                  <a:pt x="7680" y="10233"/>
                </a:cubicBezTo>
                <a:lnTo>
                  <a:pt x="7668" y="10233"/>
                </a:lnTo>
                <a:cubicBezTo>
                  <a:pt x="7668" y="10221"/>
                  <a:pt x="7668" y="10221"/>
                  <a:pt x="7668" y="10221"/>
                </a:cubicBezTo>
                <a:close/>
                <a:moveTo>
                  <a:pt x="7871" y="10245"/>
                </a:moveTo>
                <a:cubicBezTo>
                  <a:pt x="7871" y="10245"/>
                  <a:pt x="7871" y="10245"/>
                  <a:pt x="7871" y="10257"/>
                </a:cubicBezTo>
                <a:lnTo>
                  <a:pt x="7859" y="10257"/>
                </a:lnTo>
                <a:cubicBezTo>
                  <a:pt x="7859" y="10245"/>
                  <a:pt x="7859" y="10245"/>
                  <a:pt x="7871" y="10245"/>
                </a:cubicBezTo>
                <a:close/>
                <a:moveTo>
                  <a:pt x="7514" y="10436"/>
                </a:moveTo>
                <a:cubicBezTo>
                  <a:pt x="7514" y="10448"/>
                  <a:pt x="7514" y="10448"/>
                  <a:pt x="7514" y="10448"/>
                </a:cubicBezTo>
                <a:cubicBezTo>
                  <a:pt x="7511" y="10445"/>
                  <a:pt x="7508" y="10442"/>
                  <a:pt x="7502" y="10436"/>
                </a:cubicBezTo>
                <a:close/>
                <a:moveTo>
                  <a:pt x="7514" y="10448"/>
                </a:moveTo>
                <a:cubicBezTo>
                  <a:pt x="7514" y="10448"/>
                  <a:pt x="7525" y="10448"/>
                  <a:pt x="7525" y="10459"/>
                </a:cubicBezTo>
                <a:cubicBezTo>
                  <a:pt x="7519" y="10454"/>
                  <a:pt x="7517" y="10451"/>
                  <a:pt x="7514" y="10448"/>
                </a:cubicBezTo>
                <a:close/>
                <a:moveTo>
                  <a:pt x="6812" y="10680"/>
                </a:moveTo>
                <a:cubicBezTo>
                  <a:pt x="6815" y="10680"/>
                  <a:pt x="6819" y="10682"/>
                  <a:pt x="6823" y="10686"/>
                </a:cubicBezTo>
                <a:lnTo>
                  <a:pt x="6799" y="10686"/>
                </a:lnTo>
                <a:cubicBezTo>
                  <a:pt x="6799" y="10686"/>
                  <a:pt x="6804" y="10680"/>
                  <a:pt x="6812" y="10680"/>
                </a:cubicBezTo>
                <a:close/>
                <a:moveTo>
                  <a:pt x="6180" y="10769"/>
                </a:moveTo>
                <a:cubicBezTo>
                  <a:pt x="6180" y="10769"/>
                  <a:pt x="6180" y="10769"/>
                  <a:pt x="6180" y="10781"/>
                </a:cubicBezTo>
                <a:cubicBezTo>
                  <a:pt x="6168" y="10769"/>
                  <a:pt x="6168" y="10769"/>
                  <a:pt x="6168" y="10769"/>
                </a:cubicBezTo>
                <a:close/>
                <a:moveTo>
                  <a:pt x="11718" y="0"/>
                </a:moveTo>
                <a:cubicBezTo>
                  <a:pt x="11645" y="0"/>
                  <a:pt x="11573" y="5"/>
                  <a:pt x="11502" y="18"/>
                </a:cubicBezTo>
                <a:cubicBezTo>
                  <a:pt x="11383" y="18"/>
                  <a:pt x="11276" y="30"/>
                  <a:pt x="11157" y="65"/>
                </a:cubicBezTo>
                <a:cubicBezTo>
                  <a:pt x="11062" y="77"/>
                  <a:pt x="10954" y="89"/>
                  <a:pt x="10859" y="137"/>
                </a:cubicBezTo>
                <a:cubicBezTo>
                  <a:pt x="10835" y="161"/>
                  <a:pt x="10788" y="149"/>
                  <a:pt x="10764" y="161"/>
                </a:cubicBezTo>
                <a:cubicBezTo>
                  <a:pt x="10585" y="196"/>
                  <a:pt x="10419" y="268"/>
                  <a:pt x="10252" y="339"/>
                </a:cubicBezTo>
                <a:cubicBezTo>
                  <a:pt x="10204" y="351"/>
                  <a:pt x="10145" y="363"/>
                  <a:pt x="10109" y="399"/>
                </a:cubicBezTo>
                <a:cubicBezTo>
                  <a:pt x="9859" y="494"/>
                  <a:pt x="9645" y="637"/>
                  <a:pt x="9419" y="780"/>
                </a:cubicBezTo>
                <a:cubicBezTo>
                  <a:pt x="9347" y="827"/>
                  <a:pt x="9264" y="863"/>
                  <a:pt x="9192" y="935"/>
                </a:cubicBezTo>
                <a:cubicBezTo>
                  <a:pt x="9169" y="935"/>
                  <a:pt x="9145" y="958"/>
                  <a:pt x="9133" y="982"/>
                </a:cubicBezTo>
                <a:cubicBezTo>
                  <a:pt x="9097" y="994"/>
                  <a:pt x="9073" y="994"/>
                  <a:pt x="9061" y="1030"/>
                </a:cubicBezTo>
                <a:cubicBezTo>
                  <a:pt x="9061" y="1030"/>
                  <a:pt x="9061" y="1042"/>
                  <a:pt x="9061" y="1042"/>
                </a:cubicBezTo>
                <a:cubicBezTo>
                  <a:pt x="9002" y="1042"/>
                  <a:pt x="8978" y="1077"/>
                  <a:pt x="8942" y="1113"/>
                </a:cubicBezTo>
                <a:cubicBezTo>
                  <a:pt x="8835" y="1196"/>
                  <a:pt x="8728" y="1256"/>
                  <a:pt x="8645" y="1363"/>
                </a:cubicBezTo>
                <a:cubicBezTo>
                  <a:pt x="8597" y="1399"/>
                  <a:pt x="8537" y="1423"/>
                  <a:pt x="8514" y="1470"/>
                </a:cubicBezTo>
                <a:cubicBezTo>
                  <a:pt x="8490" y="1494"/>
                  <a:pt x="8478" y="1506"/>
                  <a:pt x="8466" y="1518"/>
                </a:cubicBezTo>
                <a:cubicBezTo>
                  <a:pt x="8323" y="1601"/>
                  <a:pt x="8228" y="1720"/>
                  <a:pt x="8121" y="1827"/>
                </a:cubicBezTo>
                <a:cubicBezTo>
                  <a:pt x="8109" y="1839"/>
                  <a:pt x="8109" y="1839"/>
                  <a:pt x="8097" y="1851"/>
                </a:cubicBezTo>
                <a:cubicBezTo>
                  <a:pt x="8073" y="1863"/>
                  <a:pt x="8049" y="1887"/>
                  <a:pt x="8037" y="1923"/>
                </a:cubicBezTo>
                <a:cubicBezTo>
                  <a:pt x="7942" y="1982"/>
                  <a:pt x="7883" y="2078"/>
                  <a:pt x="7811" y="2161"/>
                </a:cubicBezTo>
                <a:cubicBezTo>
                  <a:pt x="7740" y="2208"/>
                  <a:pt x="7728" y="2292"/>
                  <a:pt x="7680" y="2339"/>
                </a:cubicBezTo>
                <a:cubicBezTo>
                  <a:pt x="7585" y="2399"/>
                  <a:pt x="7525" y="2482"/>
                  <a:pt x="7478" y="2566"/>
                </a:cubicBezTo>
                <a:cubicBezTo>
                  <a:pt x="7442" y="2625"/>
                  <a:pt x="7406" y="2673"/>
                  <a:pt x="7359" y="2720"/>
                </a:cubicBezTo>
                <a:cubicBezTo>
                  <a:pt x="7335" y="2744"/>
                  <a:pt x="7299" y="2768"/>
                  <a:pt x="7299" y="2804"/>
                </a:cubicBezTo>
                <a:cubicBezTo>
                  <a:pt x="7252" y="2816"/>
                  <a:pt x="7240" y="2851"/>
                  <a:pt x="7228" y="2875"/>
                </a:cubicBezTo>
                <a:cubicBezTo>
                  <a:pt x="7204" y="2923"/>
                  <a:pt x="7180" y="2959"/>
                  <a:pt x="7121" y="2970"/>
                </a:cubicBezTo>
                <a:cubicBezTo>
                  <a:pt x="7049" y="2851"/>
                  <a:pt x="6978" y="2732"/>
                  <a:pt x="6883" y="2625"/>
                </a:cubicBezTo>
                <a:cubicBezTo>
                  <a:pt x="6883" y="2625"/>
                  <a:pt x="6883" y="2613"/>
                  <a:pt x="6871" y="2613"/>
                </a:cubicBezTo>
                <a:cubicBezTo>
                  <a:pt x="6811" y="2530"/>
                  <a:pt x="6752" y="2447"/>
                  <a:pt x="6668" y="2375"/>
                </a:cubicBezTo>
                <a:cubicBezTo>
                  <a:pt x="6668" y="2363"/>
                  <a:pt x="6656" y="2363"/>
                  <a:pt x="6656" y="2363"/>
                </a:cubicBezTo>
                <a:cubicBezTo>
                  <a:pt x="6656" y="2351"/>
                  <a:pt x="6656" y="2328"/>
                  <a:pt x="6632" y="2328"/>
                </a:cubicBezTo>
                <a:cubicBezTo>
                  <a:pt x="6609" y="2292"/>
                  <a:pt x="6597" y="2268"/>
                  <a:pt x="6561" y="2256"/>
                </a:cubicBezTo>
                <a:cubicBezTo>
                  <a:pt x="6549" y="2185"/>
                  <a:pt x="6478" y="2161"/>
                  <a:pt x="6430" y="2113"/>
                </a:cubicBezTo>
                <a:cubicBezTo>
                  <a:pt x="6394" y="2018"/>
                  <a:pt x="6299" y="1947"/>
                  <a:pt x="6228" y="1875"/>
                </a:cubicBezTo>
                <a:cubicBezTo>
                  <a:pt x="6228" y="1863"/>
                  <a:pt x="6216" y="1851"/>
                  <a:pt x="6204" y="1851"/>
                </a:cubicBezTo>
                <a:cubicBezTo>
                  <a:pt x="6204" y="1839"/>
                  <a:pt x="6192" y="1839"/>
                  <a:pt x="6180" y="1827"/>
                </a:cubicBezTo>
                <a:cubicBezTo>
                  <a:pt x="6001" y="1613"/>
                  <a:pt x="5775" y="1435"/>
                  <a:pt x="5561" y="1256"/>
                </a:cubicBezTo>
                <a:cubicBezTo>
                  <a:pt x="5549" y="1256"/>
                  <a:pt x="5525" y="1244"/>
                  <a:pt x="5513" y="1244"/>
                </a:cubicBezTo>
                <a:cubicBezTo>
                  <a:pt x="5489" y="1220"/>
                  <a:pt x="5478" y="1208"/>
                  <a:pt x="5454" y="1185"/>
                </a:cubicBezTo>
                <a:cubicBezTo>
                  <a:pt x="5430" y="1149"/>
                  <a:pt x="5394" y="1125"/>
                  <a:pt x="5359" y="1113"/>
                </a:cubicBezTo>
                <a:cubicBezTo>
                  <a:pt x="5335" y="1089"/>
                  <a:pt x="5299" y="1065"/>
                  <a:pt x="5275" y="1042"/>
                </a:cubicBezTo>
                <a:cubicBezTo>
                  <a:pt x="5144" y="935"/>
                  <a:pt x="5001" y="839"/>
                  <a:pt x="4847" y="756"/>
                </a:cubicBezTo>
                <a:cubicBezTo>
                  <a:pt x="4823" y="720"/>
                  <a:pt x="4775" y="708"/>
                  <a:pt x="4739" y="684"/>
                </a:cubicBezTo>
                <a:cubicBezTo>
                  <a:pt x="4585" y="589"/>
                  <a:pt x="4430" y="506"/>
                  <a:pt x="4263" y="446"/>
                </a:cubicBezTo>
                <a:cubicBezTo>
                  <a:pt x="4132" y="375"/>
                  <a:pt x="3989" y="303"/>
                  <a:pt x="3846" y="268"/>
                </a:cubicBezTo>
                <a:cubicBezTo>
                  <a:pt x="3787" y="232"/>
                  <a:pt x="3727" y="208"/>
                  <a:pt x="3656" y="208"/>
                </a:cubicBezTo>
                <a:cubicBezTo>
                  <a:pt x="3632" y="208"/>
                  <a:pt x="3620" y="184"/>
                  <a:pt x="3596" y="173"/>
                </a:cubicBezTo>
                <a:cubicBezTo>
                  <a:pt x="3549" y="149"/>
                  <a:pt x="3489" y="137"/>
                  <a:pt x="3442" y="137"/>
                </a:cubicBezTo>
                <a:cubicBezTo>
                  <a:pt x="3215" y="65"/>
                  <a:pt x="2977" y="30"/>
                  <a:pt x="2739" y="18"/>
                </a:cubicBezTo>
                <a:cubicBezTo>
                  <a:pt x="2697" y="6"/>
                  <a:pt x="2656" y="3"/>
                  <a:pt x="2613" y="3"/>
                </a:cubicBezTo>
                <a:cubicBezTo>
                  <a:pt x="2569" y="3"/>
                  <a:pt x="2525" y="6"/>
                  <a:pt x="2477" y="6"/>
                </a:cubicBezTo>
                <a:cubicBezTo>
                  <a:pt x="2263" y="18"/>
                  <a:pt x="2049" y="30"/>
                  <a:pt x="1846" y="113"/>
                </a:cubicBezTo>
                <a:cubicBezTo>
                  <a:pt x="1842" y="109"/>
                  <a:pt x="1840" y="108"/>
                  <a:pt x="1837" y="108"/>
                </a:cubicBezTo>
                <a:cubicBezTo>
                  <a:pt x="1833" y="108"/>
                  <a:pt x="1830" y="113"/>
                  <a:pt x="1822" y="113"/>
                </a:cubicBezTo>
                <a:cubicBezTo>
                  <a:pt x="1679" y="149"/>
                  <a:pt x="1525" y="184"/>
                  <a:pt x="1406" y="280"/>
                </a:cubicBezTo>
                <a:cubicBezTo>
                  <a:pt x="1382" y="303"/>
                  <a:pt x="1358" y="303"/>
                  <a:pt x="1334" y="315"/>
                </a:cubicBezTo>
                <a:cubicBezTo>
                  <a:pt x="1287" y="315"/>
                  <a:pt x="1251" y="339"/>
                  <a:pt x="1215" y="375"/>
                </a:cubicBezTo>
                <a:cubicBezTo>
                  <a:pt x="1144" y="411"/>
                  <a:pt x="1084" y="458"/>
                  <a:pt x="1025" y="518"/>
                </a:cubicBezTo>
                <a:cubicBezTo>
                  <a:pt x="977" y="542"/>
                  <a:pt x="941" y="565"/>
                  <a:pt x="906" y="601"/>
                </a:cubicBezTo>
                <a:cubicBezTo>
                  <a:pt x="882" y="613"/>
                  <a:pt x="858" y="637"/>
                  <a:pt x="846" y="673"/>
                </a:cubicBezTo>
                <a:cubicBezTo>
                  <a:pt x="834" y="673"/>
                  <a:pt x="822" y="684"/>
                  <a:pt x="822" y="684"/>
                </a:cubicBezTo>
                <a:cubicBezTo>
                  <a:pt x="763" y="732"/>
                  <a:pt x="727" y="768"/>
                  <a:pt x="691" y="827"/>
                </a:cubicBezTo>
                <a:cubicBezTo>
                  <a:pt x="620" y="887"/>
                  <a:pt x="572" y="946"/>
                  <a:pt x="536" y="1030"/>
                </a:cubicBezTo>
                <a:cubicBezTo>
                  <a:pt x="453" y="1113"/>
                  <a:pt x="394" y="1208"/>
                  <a:pt x="346" y="1316"/>
                </a:cubicBezTo>
                <a:cubicBezTo>
                  <a:pt x="298" y="1411"/>
                  <a:pt x="251" y="1506"/>
                  <a:pt x="215" y="1601"/>
                </a:cubicBezTo>
                <a:cubicBezTo>
                  <a:pt x="191" y="1649"/>
                  <a:pt x="167" y="1708"/>
                  <a:pt x="155" y="1768"/>
                </a:cubicBezTo>
                <a:cubicBezTo>
                  <a:pt x="144" y="1780"/>
                  <a:pt x="132" y="1804"/>
                  <a:pt x="132" y="1827"/>
                </a:cubicBezTo>
                <a:cubicBezTo>
                  <a:pt x="132" y="1839"/>
                  <a:pt x="120" y="1839"/>
                  <a:pt x="120" y="1851"/>
                </a:cubicBezTo>
                <a:cubicBezTo>
                  <a:pt x="96" y="1947"/>
                  <a:pt x="60" y="2042"/>
                  <a:pt x="60" y="2137"/>
                </a:cubicBezTo>
                <a:cubicBezTo>
                  <a:pt x="25" y="2197"/>
                  <a:pt x="48" y="2256"/>
                  <a:pt x="36" y="2328"/>
                </a:cubicBezTo>
                <a:cubicBezTo>
                  <a:pt x="36" y="2339"/>
                  <a:pt x="36" y="2351"/>
                  <a:pt x="36" y="2363"/>
                </a:cubicBezTo>
                <a:cubicBezTo>
                  <a:pt x="36" y="2375"/>
                  <a:pt x="36" y="2399"/>
                  <a:pt x="36" y="2411"/>
                </a:cubicBezTo>
                <a:cubicBezTo>
                  <a:pt x="1" y="2554"/>
                  <a:pt x="25" y="2697"/>
                  <a:pt x="25" y="2840"/>
                </a:cubicBezTo>
                <a:cubicBezTo>
                  <a:pt x="25" y="2947"/>
                  <a:pt x="1" y="3066"/>
                  <a:pt x="36" y="3173"/>
                </a:cubicBezTo>
                <a:cubicBezTo>
                  <a:pt x="48" y="3232"/>
                  <a:pt x="25" y="3292"/>
                  <a:pt x="60" y="3351"/>
                </a:cubicBezTo>
                <a:cubicBezTo>
                  <a:pt x="60" y="3399"/>
                  <a:pt x="48" y="3459"/>
                  <a:pt x="84" y="3506"/>
                </a:cubicBezTo>
                <a:cubicBezTo>
                  <a:pt x="84" y="3566"/>
                  <a:pt x="96" y="3613"/>
                  <a:pt x="108" y="3661"/>
                </a:cubicBezTo>
                <a:cubicBezTo>
                  <a:pt x="144" y="3709"/>
                  <a:pt x="96" y="3780"/>
                  <a:pt x="155" y="3816"/>
                </a:cubicBezTo>
                <a:cubicBezTo>
                  <a:pt x="167" y="3828"/>
                  <a:pt x="179" y="3840"/>
                  <a:pt x="191" y="3840"/>
                </a:cubicBezTo>
                <a:cubicBezTo>
                  <a:pt x="179" y="3863"/>
                  <a:pt x="144" y="3875"/>
                  <a:pt x="155" y="3923"/>
                </a:cubicBezTo>
                <a:cubicBezTo>
                  <a:pt x="251" y="4280"/>
                  <a:pt x="346" y="4649"/>
                  <a:pt x="513" y="4983"/>
                </a:cubicBezTo>
                <a:cubicBezTo>
                  <a:pt x="525" y="5054"/>
                  <a:pt x="560" y="5102"/>
                  <a:pt x="596" y="5161"/>
                </a:cubicBezTo>
                <a:cubicBezTo>
                  <a:pt x="691" y="5364"/>
                  <a:pt x="775" y="5566"/>
                  <a:pt x="917" y="5745"/>
                </a:cubicBezTo>
                <a:cubicBezTo>
                  <a:pt x="977" y="5899"/>
                  <a:pt x="1072" y="6054"/>
                  <a:pt x="1168" y="6185"/>
                </a:cubicBezTo>
                <a:cubicBezTo>
                  <a:pt x="1215" y="6280"/>
                  <a:pt x="1275" y="6364"/>
                  <a:pt x="1334" y="6435"/>
                </a:cubicBezTo>
                <a:cubicBezTo>
                  <a:pt x="1370" y="6483"/>
                  <a:pt x="1394" y="6519"/>
                  <a:pt x="1429" y="6566"/>
                </a:cubicBezTo>
                <a:cubicBezTo>
                  <a:pt x="1441" y="6602"/>
                  <a:pt x="1465" y="6614"/>
                  <a:pt x="1489" y="6638"/>
                </a:cubicBezTo>
                <a:cubicBezTo>
                  <a:pt x="1489" y="6638"/>
                  <a:pt x="1489" y="6650"/>
                  <a:pt x="1489" y="6661"/>
                </a:cubicBezTo>
                <a:cubicBezTo>
                  <a:pt x="1560" y="6757"/>
                  <a:pt x="1632" y="6876"/>
                  <a:pt x="1715" y="6971"/>
                </a:cubicBezTo>
                <a:cubicBezTo>
                  <a:pt x="1715" y="7007"/>
                  <a:pt x="1751" y="7042"/>
                  <a:pt x="1775" y="7066"/>
                </a:cubicBezTo>
                <a:cubicBezTo>
                  <a:pt x="1810" y="7102"/>
                  <a:pt x="1846" y="7138"/>
                  <a:pt x="1870" y="7197"/>
                </a:cubicBezTo>
                <a:cubicBezTo>
                  <a:pt x="1882" y="7233"/>
                  <a:pt x="1906" y="7257"/>
                  <a:pt x="1930" y="7281"/>
                </a:cubicBezTo>
                <a:cubicBezTo>
                  <a:pt x="2001" y="7376"/>
                  <a:pt x="2060" y="7471"/>
                  <a:pt x="2144" y="7554"/>
                </a:cubicBezTo>
                <a:cubicBezTo>
                  <a:pt x="2203" y="7638"/>
                  <a:pt x="2263" y="7721"/>
                  <a:pt x="2346" y="7792"/>
                </a:cubicBezTo>
                <a:cubicBezTo>
                  <a:pt x="2418" y="7912"/>
                  <a:pt x="2513" y="8007"/>
                  <a:pt x="2608" y="8114"/>
                </a:cubicBezTo>
                <a:cubicBezTo>
                  <a:pt x="2727" y="8269"/>
                  <a:pt x="2870" y="8412"/>
                  <a:pt x="3013" y="8554"/>
                </a:cubicBezTo>
                <a:cubicBezTo>
                  <a:pt x="3061" y="8614"/>
                  <a:pt x="3108" y="8662"/>
                  <a:pt x="3168" y="8709"/>
                </a:cubicBezTo>
                <a:cubicBezTo>
                  <a:pt x="3227" y="8757"/>
                  <a:pt x="3275" y="8828"/>
                  <a:pt x="3346" y="8864"/>
                </a:cubicBezTo>
                <a:cubicBezTo>
                  <a:pt x="3346" y="8888"/>
                  <a:pt x="3346" y="8900"/>
                  <a:pt x="3370" y="8912"/>
                </a:cubicBezTo>
                <a:cubicBezTo>
                  <a:pt x="3465" y="8995"/>
                  <a:pt x="3549" y="9090"/>
                  <a:pt x="3644" y="9174"/>
                </a:cubicBezTo>
                <a:cubicBezTo>
                  <a:pt x="3704" y="9233"/>
                  <a:pt x="3775" y="9281"/>
                  <a:pt x="3835" y="9340"/>
                </a:cubicBezTo>
                <a:cubicBezTo>
                  <a:pt x="3858" y="9388"/>
                  <a:pt x="3906" y="9412"/>
                  <a:pt x="3954" y="9447"/>
                </a:cubicBezTo>
                <a:cubicBezTo>
                  <a:pt x="4001" y="9483"/>
                  <a:pt x="4025" y="9531"/>
                  <a:pt x="4085" y="9555"/>
                </a:cubicBezTo>
                <a:cubicBezTo>
                  <a:pt x="4156" y="9614"/>
                  <a:pt x="4204" y="9686"/>
                  <a:pt x="4287" y="9721"/>
                </a:cubicBezTo>
                <a:cubicBezTo>
                  <a:pt x="4287" y="9733"/>
                  <a:pt x="4299" y="9733"/>
                  <a:pt x="4299" y="9745"/>
                </a:cubicBezTo>
                <a:cubicBezTo>
                  <a:pt x="4311" y="9757"/>
                  <a:pt x="4335" y="9769"/>
                  <a:pt x="4346" y="9781"/>
                </a:cubicBezTo>
                <a:cubicBezTo>
                  <a:pt x="4430" y="9852"/>
                  <a:pt x="4525" y="9924"/>
                  <a:pt x="4620" y="9983"/>
                </a:cubicBezTo>
                <a:cubicBezTo>
                  <a:pt x="4870" y="10233"/>
                  <a:pt x="5180" y="10424"/>
                  <a:pt x="5466" y="10638"/>
                </a:cubicBezTo>
                <a:cubicBezTo>
                  <a:pt x="5478" y="10638"/>
                  <a:pt x="5489" y="10650"/>
                  <a:pt x="5513" y="10662"/>
                </a:cubicBezTo>
                <a:cubicBezTo>
                  <a:pt x="5525" y="10686"/>
                  <a:pt x="5549" y="10698"/>
                  <a:pt x="5585" y="10698"/>
                </a:cubicBezTo>
                <a:cubicBezTo>
                  <a:pt x="5787" y="10876"/>
                  <a:pt x="6025" y="11007"/>
                  <a:pt x="6251" y="11150"/>
                </a:cubicBezTo>
                <a:cubicBezTo>
                  <a:pt x="6263" y="11162"/>
                  <a:pt x="6275" y="11162"/>
                  <a:pt x="6299" y="11162"/>
                </a:cubicBezTo>
                <a:cubicBezTo>
                  <a:pt x="6323" y="11186"/>
                  <a:pt x="6347" y="11198"/>
                  <a:pt x="6371" y="11210"/>
                </a:cubicBezTo>
                <a:cubicBezTo>
                  <a:pt x="6371" y="11233"/>
                  <a:pt x="6382" y="11233"/>
                  <a:pt x="6406" y="11233"/>
                </a:cubicBezTo>
                <a:cubicBezTo>
                  <a:pt x="6478" y="11305"/>
                  <a:pt x="6561" y="11352"/>
                  <a:pt x="6656" y="11388"/>
                </a:cubicBezTo>
                <a:cubicBezTo>
                  <a:pt x="6752" y="11460"/>
                  <a:pt x="6859" y="11519"/>
                  <a:pt x="6966" y="11567"/>
                </a:cubicBezTo>
                <a:cubicBezTo>
                  <a:pt x="6990" y="11591"/>
                  <a:pt x="7025" y="11602"/>
                  <a:pt x="7049" y="11614"/>
                </a:cubicBezTo>
                <a:cubicBezTo>
                  <a:pt x="7077" y="11649"/>
                  <a:pt x="7105" y="11668"/>
                  <a:pt x="7137" y="11668"/>
                </a:cubicBezTo>
                <a:cubicBezTo>
                  <a:pt x="7160" y="11668"/>
                  <a:pt x="7186" y="11658"/>
                  <a:pt x="7216" y="11638"/>
                </a:cubicBezTo>
                <a:cubicBezTo>
                  <a:pt x="7252" y="11602"/>
                  <a:pt x="7311" y="11614"/>
                  <a:pt x="7347" y="11567"/>
                </a:cubicBezTo>
                <a:cubicBezTo>
                  <a:pt x="7418" y="11543"/>
                  <a:pt x="7490" y="11507"/>
                  <a:pt x="7549" y="11460"/>
                </a:cubicBezTo>
                <a:cubicBezTo>
                  <a:pt x="7573" y="11448"/>
                  <a:pt x="7597" y="11436"/>
                  <a:pt x="7609" y="11412"/>
                </a:cubicBezTo>
                <a:cubicBezTo>
                  <a:pt x="7859" y="11281"/>
                  <a:pt x="8097" y="11138"/>
                  <a:pt x="8335" y="10971"/>
                </a:cubicBezTo>
                <a:cubicBezTo>
                  <a:pt x="8430" y="10924"/>
                  <a:pt x="8526" y="10852"/>
                  <a:pt x="8621" y="10781"/>
                </a:cubicBezTo>
                <a:cubicBezTo>
                  <a:pt x="8680" y="10745"/>
                  <a:pt x="8752" y="10710"/>
                  <a:pt x="8799" y="10662"/>
                </a:cubicBezTo>
                <a:cubicBezTo>
                  <a:pt x="8859" y="10638"/>
                  <a:pt x="8907" y="10590"/>
                  <a:pt x="8954" y="10543"/>
                </a:cubicBezTo>
                <a:cubicBezTo>
                  <a:pt x="9097" y="10471"/>
                  <a:pt x="9204" y="10376"/>
                  <a:pt x="9335" y="10269"/>
                </a:cubicBezTo>
                <a:cubicBezTo>
                  <a:pt x="9407" y="10233"/>
                  <a:pt x="9478" y="10186"/>
                  <a:pt x="9538" y="10114"/>
                </a:cubicBezTo>
                <a:cubicBezTo>
                  <a:pt x="9680" y="10031"/>
                  <a:pt x="9788" y="9912"/>
                  <a:pt x="9919" y="9805"/>
                </a:cubicBezTo>
                <a:cubicBezTo>
                  <a:pt x="9990" y="9745"/>
                  <a:pt x="10073" y="9686"/>
                  <a:pt x="10133" y="9614"/>
                </a:cubicBezTo>
                <a:cubicBezTo>
                  <a:pt x="10216" y="9578"/>
                  <a:pt x="10264" y="9507"/>
                  <a:pt x="10312" y="9459"/>
                </a:cubicBezTo>
                <a:cubicBezTo>
                  <a:pt x="10419" y="9400"/>
                  <a:pt x="10490" y="9305"/>
                  <a:pt x="10585" y="9233"/>
                </a:cubicBezTo>
                <a:cubicBezTo>
                  <a:pt x="10669" y="9162"/>
                  <a:pt x="10728" y="9078"/>
                  <a:pt x="10812" y="9007"/>
                </a:cubicBezTo>
                <a:cubicBezTo>
                  <a:pt x="10907" y="8947"/>
                  <a:pt x="10978" y="8864"/>
                  <a:pt x="11050" y="8781"/>
                </a:cubicBezTo>
                <a:cubicBezTo>
                  <a:pt x="11097" y="8745"/>
                  <a:pt x="11133" y="8709"/>
                  <a:pt x="11157" y="8662"/>
                </a:cubicBezTo>
                <a:cubicBezTo>
                  <a:pt x="11264" y="8590"/>
                  <a:pt x="11324" y="8495"/>
                  <a:pt x="11407" y="8400"/>
                </a:cubicBezTo>
                <a:cubicBezTo>
                  <a:pt x="11455" y="8376"/>
                  <a:pt x="11490" y="8328"/>
                  <a:pt x="11526" y="8281"/>
                </a:cubicBezTo>
                <a:cubicBezTo>
                  <a:pt x="11562" y="8269"/>
                  <a:pt x="11585" y="8245"/>
                  <a:pt x="11597" y="8197"/>
                </a:cubicBezTo>
                <a:cubicBezTo>
                  <a:pt x="11669" y="8138"/>
                  <a:pt x="11740" y="8066"/>
                  <a:pt x="11800" y="7971"/>
                </a:cubicBezTo>
                <a:cubicBezTo>
                  <a:pt x="11859" y="7923"/>
                  <a:pt x="11907" y="7864"/>
                  <a:pt x="11955" y="7792"/>
                </a:cubicBezTo>
                <a:cubicBezTo>
                  <a:pt x="11978" y="7781"/>
                  <a:pt x="12002" y="7745"/>
                  <a:pt x="12014" y="7709"/>
                </a:cubicBezTo>
                <a:cubicBezTo>
                  <a:pt x="12026" y="7697"/>
                  <a:pt x="12026" y="7697"/>
                  <a:pt x="12038" y="7685"/>
                </a:cubicBezTo>
                <a:cubicBezTo>
                  <a:pt x="12217" y="7483"/>
                  <a:pt x="12383" y="7269"/>
                  <a:pt x="12526" y="7031"/>
                </a:cubicBezTo>
                <a:cubicBezTo>
                  <a:pt x="12574" y="6983"/>
                  <a:pt x="12609" y="6935"/>
                  <a:pt x="12633" y="6876"/>
                </a:cubicBezTo>
                <a:cubicBezTo>
                  <a:pt x="12681" y="6828"/>
                  <a:pt x="12728" y="6769"/>
                  <a:pt x="12752" y="6709"/>
                </a:cubicBezTo>
                <a:cubicBezTo>
                  <a:pt x="12788" y="6685"/>
                  <a:pt x="12812" y="6650"/>
                  <a:pt x="12824" y="6614"/>
                </a:cubicBezTo>
                <a:cubicBezTo>
                  <a:pt x="12836" y="6590"/>
                  <a:pt x="12848" y="6566"/>
                  <a:pt x="12859" y="6554"/>
                </a:cubicBezTo>
                <a:cubicBezTo>
                  <a:pt x="12907" y="6507"/>
                  <a:pt x="12943" y="6459"/>
                  <a:pt x="12967" y="6411"/>
                </a:cubicBezTo>
                <a:cubicBezTo>
                  <a:pt x="12979" y="6399"/>
                  <a:pt x="12990" y="6376"/>
                  <a:pt x="13002" y="6364"/>
                </a:cubicBezTo>
                <a:cubicBezTo>
                  <a:pt x="13074" y="6280"/>
                  <a:pt x="13133" y="6173"/>
                  <a:pt x="13193" y="6078"/>
                </a:cubicBezTo>
                <a:cubicBezTo>
                  <a:pt x="13252" y="5995"/>
                  <a:pt x="13300" y="5911"/>
                  <a:pt x="13336" y="5804"/>
                </a:cubicBezTo>
                <a:cubicBezTo>
                  <a:pt x="13348" y="5792"/>
                  <a:pt x="13360" y="5780"/>
                  <a:pt x="13371" y="5768"/>
                </a:cubicBezTo>
                <a:cubicBezTo>
                  <a:pt x="13419" y="5685"/>
                  <a:pt x="13479" y="5602"/>
                  <a:pt x="13514" y="5518"/>
                </a:cubicBezTo>
                <a:cubicBezTo>
                  <a:pt x="13586" y="5399"/>
                  <a:pt x="13645" y="5280"/>
                  <a:pt x="13693" y="5161"/>
                </a:cubicBezTo>
                <a:cubicBezTo>
                  <a:pt x="13776" y="5042"/>
                  <a:pt x="13824" y="4899"/>
                  <a:pt x="13871" y="4756"/>
                </a:cubicBezTo>
                <a:cubicBezTo>
                  <a:pt x="13919" y="4661"/>
                  <a:pt x="13955" y="4554"/>
                  <a:pt x="13979" y="4447"/>
                </a:cubicBezTo>
                <a:cubicBezTo>
                  <a:pt x="14002" y="4399"/>
                  <a:pt x="14026" y="4340"/>
                  <a:pt x="14026" y="4292"/>
                </a:cubicBezTo>
                <a:cubicBezTo>
                  <a:pt x="14086" y="4137"/>
                  <a:pt x="14110" y="3971"/>
                  <a:pt x="14157" y="3816"/>
                </a:cubicBezTo>
                <a:cubicBezTo>
                  <a:pt x="14157" y="3804"/>
                  <a:pt x="14157" y="3792"/>
                  <a:pt x="14157" y="3780"/>
                </a:cubicBezTo>
                <a:cubicBezTo>
                  <a:pt x="14181" y="3685"/>
                  <a:pt x="14205" y="3602"/>
                  <a:pt x="14205" y="3506"/>
                </a:cubicBezTo>
                <a:cubicBezTo>
                  <a:pt x="14241" y="3471"/>
                  <a:pt x="14217" y="3423"/>
                  <a:pt x="14229" y="3375"/>
                </a:cubicBezTo>
                <a:cubicBezTo>
                  <a:pt x="14252" y="3304"/>
                  <a:pt x="14241" y="3244"/>
                  <a:pt x="14252" y="3173"/>
                </a:cubicBezTo>
                <a:cubicBezTo>
                  <a:pt x="14276" y="3149"/>
                  <a:pt x="14264" y="3113"/>
                  <a:pt x="14264" y="3078"/>
                </a:cubicBezTo>
                <a:cubicBezTo>
                  <a:pt x="14276" y="2792"/>
                  <a:pt x="14276" y="2506"/>
                  <a:pt x="14241" y="2220"/>
                </a:cubicBezTo>
                <a:cubicBezTo>
                  <a:pt x="14241" y="2208"/>
                  <a:pt x="14241" y="2185"/>
                  <a:pt x="14229" y="2161"/>
                </a:cubicBezTo>
                <a:cubicBezTo>
                  <a:pt x="14229" y="2137"/>
                  <a:pt x="14229" y="2125"/>
                  <a:pt x="14217" y="2101"/>
                </a:cubicBezTo>
                <a:cubicBezTo>
                  <a:pt x="14217" y="2042"/>
                  <a:pt x="14205" y="1994"/>
                  <a:pt x="14181" y="1935"/>
                </a:cubicBezTo>
                <a:cubicBezTo>
                  <a:pt x="14181" y="1935"/>
                  <a:pt x="14181" y="1923"/>
                  <a:pt x="14181" y="1923"/>
                </a:cubicBezTo>
                <a:cubicBezTo>
                  <a:pt x="14181" y="1899"/>
                  <a:pt x="14181" y="1875"/>
                  <a:pt x="14157" y="1851"/>
                </a:cubicBezTo>
                <a:cubicBezTo>
                  <a:pt x="14157" y="1827"/>
                  <a:pt x="14157" y="1804"/>
                  <a:pt x="14133" y="1792"/>
                </a:cubicBezTo>
                <a:cubicBezTo>
                  <a:pt x="14122" y="1697"/>
                  <a:pt x="14086" y="1625"/>
                  <a:pt x="14038" y="1542"/>
                </a:cubicBezTo>
                <a:cubicBezTo>
                  <a:pt x="14014" y="1446"/>
                  <a:pt x="13967" y="1351"/>
                  <a:pt x="13907" y="1280"/>
                </a:cubicBezTo>
                <a:cubicBezTo>
                  <a:pt x="13871" y="1196"/>
                  <a:pt x="13848" y="1101"/>
                  <a:pt x="13752" y="1054"/>
                </a:cubicBezTo>
                <a:cubicBezTo>
                  <a:pt x="13764" y="994"/>
                  <a:pt x="13729" y="970"/>
                  <a:pt x="13693" y="935"/>
                </a:cubicBezTo>
                <a:cubicBezTo>
                  <a:pt x="13657" y="887"/>
                  <a:pt x="13633" y="839"/>
                  <a:pt x="13574" y="804"/>
                </a:cubicBezTo>
                <a:cubicBezTo>
                  <a:pt x="13538" y="744"/>
                  <a:pt x="13502" y="708"/>
                  <a:pt x="13443" y="673"/>
                </a:cubicBezTo>
                <a:cubicBezTo>
                  <a:pt x="13407" y="625"/>
                  <a:pt x="13371" y="577"/>
                  <a:pt x="13312" y="554"/>
                </a:cubicBezTo>
                <a:cubicBezTo>
                  <a:pt x="13276" y="506"/>
                  <a:pt x="13217" y="482"/>
                  <a:pt x="13169" y="446"/>
                </a:cubicBezTo>
                <a:cubicBezTo>
                  <a:pt x="13145" y="411"/>
                  <a:pt x="13109" y="387"/>
                  <a:pt x="13062" y="375"/>
                </a:cubicBezTo>
                <a:cubicBezTo>
                  <a:pt x="13002" y="315"/>
                  <a:pt x="12931" y="292"/>
                  <a:pt x="12859" y="268"/>
                </a:cubicBezTo>
                <a:cubicBezTo>
                  <a:pt x="12800" y="220"/>
                  <a:pt x="12728" y="196"/>
                  <a:pt x="12657" y="173"/>
                </a:cubicBezTo>
                <a:cubicBezTo>
                  <a:pt x="12621" y="149"/>
                  <a:pt x="12574" y="137"/>
                  <a:pt x="12526" y="137"/>
                </a:cubicBezTo>
                <a:cubicBezTo>
                  <a:pt x="12395" y="77"/>
                  <a:pt x="12264" y="42"/>
                  <a:pt x="12133" y="42"/>
                </a:cubicBezTo>
                <a:cubicBezTo>
                  <a:pt x="11994" y="18"/>
                  <a:pt x="11854" y="0"/>
                  <a:pt x="11718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11"/>
          <p:cNvSpPr/>
          <p:nvPr/>
        </p:nvSpPr>
        <p:spPr>
          <a:xfrm rot="684164">
            <a:off x="4300122" y="2578566"/>
            <a:ext cx="85510" cy="1716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11"/>
          <p:cNvSpPr/>
          <p:nvPr/>
        </p:nvSpPr>
        <p:spPr>
          <a:xfrm rot="1746969">
            <a:off x="3724371" y="1529285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11"/>
          <p:cNvSpPr/>
          <p:nvPr/>
        </p:nvSpPr>
        <p:spPr>
          <a:xfrm>
            <a:off x="778755" y="448737"/>
            <a:ext cx="7812911" cy="838752"/>
          </a:xfrm>
          <a:prstGeom prst="wedgeRoundRectCallout">
            <a:avLst>
              <a:gd name="adj1" fmla="val -45694"/>
              <a:gd name="adj2" fmla="val 106134"/>
              <a:gd name="adj3" fmla="val 16667"/>
            </a:avLst>
          </a:prstGeom>
          <a:noFill/>
          <a:ln w="25400" cap="flat" cmpd="sng">
            <a:solidFill>
              <a:srgbClr val="B78F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 dirty="0">
                <a:solidFill>
                  <a:srgbClr val="FD1309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What colour </a:t>
            </a:r>
            <a:r>
              <a:rPr lang="en-US" sz="5400" b="1" i="1" u="none" strike="noStrike" cap="none" dirty="0">
                <a:solidFill>
                  <a:srgbClr val="2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is it?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92" name="Google Shape;692;p11"/>
          <p:cNvSpPr/>
          <p:nvPr/>
        </p:nvSpPr>
        <p:spPr>
          <a:xfrm>
            <a:off x="436421" y="3723845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  <a:ln w="25400" cap="flat" cmpd="sng">
            <a:solidFill>
              <a:srgbClr val="B78F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 dirty="0">
                <a:solidFill>
                  <a:srgbClr val="2F0000"/>
                </a:solidFill>
                <a:latin typeface="Cambria" panose="02040503050406030204" pitchFamily="18" charset="0"/>
                <a:ea typeface="Cambria"/>
                <a:cs typeface="Times New Roman" panose="02020603050405020304" pitchFamily="18" charset="0"/>
                <a:sym typeface="Cambria"/>
              </a:rPr>
              <a:t>It’s </a:t>
            </a:r>
            <a:r>
              <a:rPr lang="en-US" sz="5400" b="1" i="1" u="sng" strike="noStrike" cap="none" dirty="0">
                <a:solidFill>
                  <a:srgbClr val="000000"/>
                </a:solidFill>
                <a:latin typeface="Cambria" panose="02040503050406030204" pitchFamily="18" charset="0"/>
                <a:ea typeface="Cambria"/>
                <a:cs typeface="Times New Roman" panose="02020603050405020304" pitchFamily="18" charset="0"/>
                <a:sym typeface="Cambria"/>
              </a:rPr>
              <a:t>  ____  </a:t>
            </a:r>
            <a:r>
              <a:rPr lang="en-US" sz="5400" b="1" i="1" u="none" strike="noStrike" cap="none" dirty="0">
                <a:solidFill>
                  <a:srgbClr val="2F0000"/>
                </a:solidFill>
                <a:latin typeface="Cambria" panose="020405030504060302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93" name="Google Shape;69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0355" y="1331737"/>
            <a:ext cx="2375624" cy="2369406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11"/>
          <p:cNvSpPr/>
          <p:nvPr/>
        </p:nvSpPr>
        <p:spPr>
          <a:xfrm>
            <a:off x="4173307" y="3565855"/>
            <a:ext cx="15311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 dirty="0">
                <a:solidFill>
                  <a:srgbClr val="00B0F0"/>
                </a:solidFill>
                <a:latin typeface="Cambria"/>
                <a:ea typeface="Cambria"/>
                <a:cs typeface="Cambria"/>
                <a:sym typeface="Cambria"/>
              </a:rPr>
              <a:t>blue</a:t>
            </a:r>
            <a:endParaRPr sz="1400" b="1" i="1" u="none" strike="noStrike" cap="none" dirty="0">
              <a:solidFill>
                <a:srgbClr val="00B0F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Google Shape;69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5399" y="270628"/>
            <a:ext cx="818225" cy="4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1126" y="-386"/>
            <a:ext cx="1302874" cy="6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12"/>
          <p:cNvSpPr/>
          <p:nvPr/>
        </p:nvSpPr>
        <p:spPr>
          <a:xfrm>
            <a:off x="8103624" y="43276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12"/>
          <p:cNvSpPr/>
          <p:nvPr/>
        </p:nvSpPr>
        <p:spPr>
          <a:xfrm>
            <a:off x="4836309" y="1894688"/>
            <a:ext cx="107593" cy="95824"/>
          </a:xfrm>
          <a:custGeom>
            <a:avLst/>
            <a:gdLst/>
            <a:ahLst/>
            <a:cxnLst/>
            <a:rect l="l" t="t" r="r" b="b"/>
            <a:pathLst>
              <a:path w="2514" h="2239" extrusionOk="0">
                <a:moveTo>
                  <a:pt x="1251" y="0"/>
                </a:moveTo>
                <a:cubicBezTo>
                  <a:pt x="1072" y="0"/>
                  <a:pt x="1084" y="250"/>
                  <a:pt x="1061" y="393"/>
                </a:cubicBezTo>
                <a:cubicBezTo>
                  <a:pt x="1001" y="667"/>
                  <a:pt x="644" y="905"/>
                  <a:pt x="239" y="976"/>
                </a:cubicBezTo>
                <a:cubicBezTo>
                  <a:pt x="156" y="1000"/>
                  <a:pt x="48" y="1012"/>
                  <a:pt x="13" y="1072"/>
                </a:cubicBezTo>
                <a:cubicBezTo>
                  <a:pt x="1" y="1119"/>
                  <a:pt x="48" y="1167"/>
                  <a:pt x="108" y="1191"/>
                </a:cubicBezTo>
                <a:cubicBezTo>
                  <a:pt x="168" y="1215"/>
                  <a:pt x="239" y="1226"/>
                  <a:pt x="310" y="1238"/>
                </a:cubicBezTo>
                <a:cubicBezTo>
                  <a:pt x="560" y="1286"/>
                  <a:pt x="751" y="1405"/>
                  <a:pt x="882" y="1560"/>
                </a:cubicBezTo>
                <a:cubicBezTo>
                  <a:pt x="1001" y="1703"/>
                  <a:pt x="1061" y="1869"/>
                  <a:pt x="1084" y="2036"/>
                </a:cubicBezTo>
                <a:cubicBezTo>
                  <a:pt x="1096" y="2119"/>
                  <a:pt x="1132" y="2227"/>
                  <a:pt x="1251" y="2238"/>
                </a:cubicBezTo>
                <a:cubicBezTo>
                  <a:pt x="1382" y="2227"/>
                  <a:pt x="1418" y="2119"/>
                  <a:pt x="1430" y="2036"/>
                </a:cubicBezTo>
                <a:cubicBezTo>
                  <a:pt x="1453" y="1869"/>
                  <a:pt x="1513" y="1703"/>
                  <a:pt x="1632" y="1560"/>
                </a:cubicBezTo>
                <a:cubicBezTo>
                  <a:pt x="1751" y="1405"/>
                  <a:pt x="1953" y="1286"/>
                  <a:pt x="2192" y="1238"/>
                </a:cubicBezTo>
                <a:cubicBezTo>
                  <a:pt x="2263" y="1226"/>
                  <a:pt x="2346" y="1215"/>
                  <a:pt x="2406" y="1191"/>
                </a:cubicBezTo>
                <a:cubicBezTo>
                  <a:pt x="2465" y="1167"/>
                  <a:pt x="2513" y="1119"/>
                  <a:pt x="2489" y="1072"/>
                </a:cubicBezTo>
                <a:cubicBezTo>
                  <a:pt x="2465" y="1012"/>
                  <a:pt x="2358" y="1000"/>
                  <a:pt x="2275" y="976"/>
                </a:cubicBezTo>
                <a:cubicBezTo>
                  <a:pt x="1870" y="905"/>
                  <a:pt x="1525" y="667"/>
                  <a:pt x="1477" y="393"/>
                </a:cubicBezTo>
                <a:cubicBezTo>
                  <a:pt x="1453" y="250"/>
                  <a:pt x="1430" y="0"/>
                  <a:pt x="1251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12"/>
          <p:cNvSpPr/>
          <p:nvPr/>
        </p:nvSpPr>
        <p:spPr>
          <a:xfrm>
            <a:off x="5695603" y="2789871"/>
            <a:ext cx="131670" cy="107637"/>
          </a:xfrm>
          <a:custGeom>
            <a:avLst/>
            <a:gdLst/>
            <a:ahLst/>
            <a:cxnLst/>
            <a:rect l="l" t="t" r="r" b="b"/>
            <a:pathLst>
              <a:path w="14277" h="11668" extrusionOk="0">
                <a:moveTo>
                  <a:pt x="10812" y="649"/>
                </a:moveTo>
                <a:cubicBezTo>
                  <a:pt x="10800" y="649"/>
                  <a:pt x="10800" y="661"/>
                  <a:pt x="10800" y="661"/>
                </a:cubicBezTo>
                <a:cubicBezTo>
                  <a:pt x="10800" y="649"/>
                  <a:pt x="10800" y="649"/>
                  <a:pt x="10812" y="649"/>
                </a:cubicBezTo>
                <a:close/>
                <a:moveTo>
                  <a:pt x="4096" y="684"/>
                </a:moveTo>
                <a:cubicBezTo>
                  <a:pt x="4132" y="696"/>
                  <a:pt x="4168" y="696"/>
                  <a:pt x="4180" y="696"/>
                </a:cubicBezTo>
                <a:cubicBezTo>
                  <a:pt x="4185" y="694"/>
                  <a:pt x="4188" y="693"/>
                  <a:pt x="4190" y="693"/>
                </a:cubicBezTo>
                <a:cubicBezTo>
                  <a:pt x="4199" y="693"/>
                  <a:pt x="4192" y="708"/>
                  <a:pt x="4192" y="708"/>
                </a:cubicBezTo>
                <a:cubicBezTo>
                  <a:pt x="4192" y="744"/>
                  <a:pt x="4204" y="768"/>
                  <a:pt x="4216" y="792"/>
                </a:cubicBezTo>
                <a:cubicBezTo>
                  <a:pt x="4180" y="756"/>
                  <a:pt x="4144" y="720"/>
                  <a:pt x="4096" y="684"/>
                </a:cubicBezTo>
                <a:close/>
                <a:moveTo>
                  <a:pt x="5108" y="1054"/>
                </a:moveTo>
                <a:cubicBezTo>
                  <a:pt x="5108" y="1065"/>
                  <a:pt x="5108" y="1065"/>
                  <a:pt x="5108" y="1065"/>
                </a:cubicBezTo>
                <a:cubicBezTo>
                  <a:pt x="5097" y="1065"/>
                  <a:pt x="5097" y="1077"/>
                  <a:pt x="5085" y="1077"/>
                </a:cubicBezTo>
                <a:lnTo>
                  <a:pt x="5085" y="1077"/>
                </a:lnTo>
                <a:cubicBezTo>
                  <a:pt x="5097" y="1077"/>
                  <a:pt x="5097" y="1065"/>
                  <a:pt x="5108" y="1054"/>
                </a:cubicBezTo>
                <a:close/>
                <a:moveTo>
                  <a:pt x="9097" y="1089"/>
                </a:moveTo>
                <a:cubicBezTo>
                  <a:pt x="9109" y="1089"/>
                  <a:pt x="9109" y="1089"/>
                  <a:pt x="9109" y="1101"/>
                </a:cubicBezTo>
                <a:lnTo>
                  <a:pt x="9097" y="1101"/>
                </a:lnTo>
                <a:cubicBezTo>
                  <a:pt x="9097" y="1101"/>
                  <a:pt x="9097" y="1089"/>
                  <a:pt x="9097" y="1089"/>
                </a:cubicBezTo>
                <a:close/>
                <a:moveTo>
                  <a:pt x="1965" y="1101"/>
                </a:moveTo>
                <a:cubicBezTo>
                  <a:pt x="1965" y="1113"/>
                  <a:pt x="1965" y="1125"/>
                  <a:pt x="1953" y="1125"/>
                </a:cubicBezTo>
                <a:cubicBezTo>
                  <a:pt x="1953" y="1113"/>
                  <a:pt x="1965" y="1113"/>
                  <a:pt x="1965" y="1101"/>
                </a:cubicBezTo>
                <a:close/>
                <a:moveTo>
                  <a:pt x="8930" y="1149"/>
                </a:moveTo>
                <a:cubicBezTo>
                  <a:pt x="8930" y="1161"/>
                  <a:pt x="8918" y="1161"/>
                  <a:pt x="8918" y="1173"/>
                </a:cubicBezTo>
                <a:cubicBezTo>
                  <a:pt x="8918" y="1161"/>
                  <a:pt x="8918" y="1161"/>
                  <a:pt x="8930" y="1149"/>
                </a:cubicBezTo>
                <a:close/>
                <a:moveTo>
                  <a:pt x="3799" y="1232"/>
                </a:moveTo>
                <a:cubicBezTo>
                  <a:pt x="3799" y="1244"/>
                  <a:pt x="3787" y="1244"/>
                  <a:pt x="3775" y="1244"/>
                </a:cubicBezTo>
                <a:cubicBezTo>
                  <a:pt x="3787" y="1244"/>
                  <a:pt x="3787" y="1232"/>
                  <a:pt x="3787" y="1232"/>
                </a:cubicBezTo>
                <a:close/>
                <a:moveTo>
                  <a:pt x="3971" y="1259"/>
                </a:moveTo>
                <a:cubicBezTo>
                  <a:pt x="3989" y="1259"/>
                  <a:pt x="4007" y="1262"/>
                  <a:pt x="4025" y="1268"/>
                </a:cubicBezTo>
                <a:cubicBezTo>
                  <a:pt x="4001" y="1280"/>
                  <a:pt x="3965" y="1292"/>
                  <a:pt x="3942" y="1316"/>
                </a:cubicBezTo>
                <a:cubicBezTo>
                  <a:pt x="3930" y="1304"/>
                  <a:pt x="3906" y="1292"/>
                  <a:pt x="3918" y="1268"/>
                </a:cubicBezTo>
                <a:cubicBezTo>
                  <a:pt x="3936" y="1262"/>
                  <a:pt x="3954" y="1259"/>
                  <a:pt x="3971" y="1259"/>
                </a:cubicBezTo>
                <a:close/>
                <a:moveTo>
                  <a:pt x="9359" y="1387"/>
                </a:moveTo>
                <a:cubicBezTo>
                  <a:pt x="9359" y="1387"/>
                  <a:pt x="9359" y="1387"/>
                  <a:pt x="9359" y="1399"/>
                </a:cubicBezTo>
                <a:lnTo>
                  <a:pt x="9347" y="1399"/>
                </a:lnTo>
                <a:cubicBezTo>
                  <a:pt x="9347" y="1387"/>
                  <a:pt x="9359" y="1387"/>
                  <a:pt x="9359" y="1387"/>
                </a:cubicBezTo>
                <a:close/>
                <a:moveTo>
                  <a:pt x="3870" y="1518"/>
                </a:moveTo>
                <a:cubicBezTo>
                  <a:pt x="3882" y="1530"/>
                  <a:pt x="3882" y="1530"/>
                  <a:pt x="3882" y="1530"/>
                </a:cubicBezTo>
                <a:lnTo>
                  <a:pt x="3870" y="1530"/>
                </a:lnTo>
                <a:cubicBezTo>
                  <a:pt x="3870" y="1530"/>
                  <a:pt x="3870" y="1530"/>
                  <a:pt x="3870" y="1518"/>
                </a:cubicBezTo>
                <a:close/>
                <a:moveTo>
                  <a:pt x="13800" y="1851"/>
                </a:moveTo>
                <a:cubicBezTo>
                  <a:pt x="13800" y="1863"/>
                  <a:pt x="13788" y="1863"/>
                  <a:pt x="13788" y="1863"/>
                </a:cubicBezTo>
                <a:cubicBezTo>
                  <a:pt x="13788" y="1863"/>
                  <a:pt x="13788" y="1863"/>
                  <a:pt x="13776" y="1851"/>
                </a:cubicBezTo>
                <a:close/>
                <a:moveTo>
                  <a:pt x="5489" y="1863"/>
                </a:moveTo>
                <a:cubicBezTo>
                  <a:pt x="5489" y="1875"/>
                  <a:pt x="5489" y="1875"/>
                  <a:pt x="5489" y="1875"/>
                </a:cubicBezTo>
                <a:cubicBezTo>
                  <a:pt x="5489" y="1875"/>
                  <a:pt x="5486" y="1872"/>
                  <a:pt x="5482" y="1871"/>
                </a:cubicBezTo>
                <a:lnTo>
                  <a:pt x="5482" y="1871"/>
                </a:lnTo>
                <a:cubicBezTo>
                  <a:pt x="5484" y="1869"/>
                  <a:pt x="5486" y="1866"/>
                  <a:pt x="5489" y="1863"/>
                </a:cubicBezTo>
                <a:close/>
                <a:moveTo>
                  <a:pt x="8180" y="1875"/>
                </a:moveTo>
                <a:cubicBezTo>
                  <a:pt x="8180" y="1887"/>
                  <a:pt x="8180" y="1887"/>
                  <a:pt x="8180" y="1887"/>
                </a:cubicBezTo>
                <a:cubicBezTo>
                  <a:pt x="8180" y="1887"/>
                  <a:pt x="8168" y="1887"/>
                  <a:pt x="8168" y="1875"/>
                </a:cubicBezTo>
                <a:close/>
                <a:moveTo>
                  <a:pt x="155" y="2054"/>
                </a:moveTo>
                <a:cubicBezTo>
                  <a:pt x="167" y="2078"/>
                  <a:pt x="167" y="2089"/>
                  <a:pt x="179" y="2101"/>
                </a:cubicBezTo>
                <a:cubicBezTo>
                  <a:pt x="167" y="2113"/>
                  <a:pt x="144" y="2125"/>
                  <a:pt x="120" y="2149"/>
                </a:cubicBezTo>
                <a:cubicBezTo>
                  <a:pt x="132" y="2113"/>
                  <a:pt x="144" y="2089"/>
                  <a:pt x="155" y="2054"/>
                </a:cubicBezTo>
                <a:close/>
                <a:moveTo>
                  <a:pt x="1239" y="2173"/>
                </a:moveTo>
                <a:cubicBezTo>
                  <a:pt x="1239" y="2185"/>
                  <a:pt x="1239" y="2185"/>
                  <a:pt x="1239" y="2185"/>
                </a:cubicBezTo>
                <a:lnTo>
                  <a:pt x="1227" y="2185"/>
                </a:lnTo>
                <a:cubicBezTo>
                  <a:pt x="1239" y="2185"/>
                  <a:pt x="1239" y="2185"/>
                  <a:pt x="1239" y="2173"/>
                </a:cubicBezTo>
                <a:close/>
                <a:moveTo>
                  <a:pt x="2322" y="2256"/>
                </a:moveTo>
                <a:cubicBezTo>
                  <a:pt x="2322" y="2268"/>
                  <a:pt x="2322" y="2268"/>
                  <a:pt x="2311" y="2280"/>
                </a:cubicBezTo>
                <a:cubicBezTo>
                  <a:pt x="2322" y="2268"/>
                  <a:pt x="2322" y="2256"/>
                  <a:pt x="2322" y="2256"/>
                </a:cubicBezTo>
                <a:close/>
                <a:moveTo>
                  <a:pt x="4323" y="2363"/>
                </a:moveTo>
                <a:cubicBezTo>
                  <a:pt x="4311" y="2363"/>
                  <a:pt x="4311" y="2363"/>
                  <a:pt x="4311" y="2375"/>
                </a:cubicBezTo>
                <a:cubicBezTo>
                  <a:pt x="4311" y="2363"/>
                  <a:pt x="4299" y="2363"/>
                  <a:pt x="4299" y="2363"/>
                </a:cubicBezTo>
                <a:close/>
                <a:moveTo>
                  <a:pt x="2632" y="2387"/>
                </a:moveTo>
                <a:cubicBezTo>
                  <a:pt x="2632" y="2399"/>
                  <a:pt x="2632" y="2399"/>
                  <a:pt x="2632" y="2399"/>
                </a:cubicBezTo>
                <a:cubicBezTo>
                  <a:pt x="2620" y="2399"/>
                  <a:pt x="2620" y="2399"/>
                  <a:pt x="2620" y="2387"/>
                </a:cubicBezTo>
                <a:close/>
                <a:moveTo>
                  <a:pt x="12645" y="2411"/>
                </a:moveTo>
                <a:cubicBezTo>
                  <a:pt x="12645" y="2417"/>
                  <a:pt x="12642" y="2420"/>
                  <a:pt x="12638" y="2420"/>
                </a:cubicBezTo>
                <a:cubicBezTo>
                  <a:pt x="12633" y="2420"/>
                  <a:pt x="12627" y="2417"/>
                  <a:pt x="12621" y="2411"/>
                </a:cubicBezTo>
                <a:close/>
                <a:moveTo>
                  <a:pt x="3180" y="2518"/>
                </a:moveTo>
                <a:cubicBezTo>
                  <a:pt x="3180" y="2518"/>
                  <a:pt x="3180" y="2518"/>
                  <a:pt x="3180" y="2530"/>
                </a:cubicBezTo>
                <a:cubicBezTo>
                  <a:pt x="3180" y="2518"/>
                  <a:pt x="3168" y="2518"/>
                  <a:pt x="3168" y="2518"/>
                </a:cubicBezTo>
                <a:close/>
                <a:moveTo>
                  <a:pt x="4549" y="2530"/>
                </a:moveTo>
                <a:cubicBezTo>
                  <a:pt x="4561" y="2530"/>
                  <a:pt x="4561" y="2530"/>
                  <a:pt x="4573" y="2542"/>
                </a:cubicBezTo>
                <a:cubicBezTo>
                  <a:pt x="4561" y="2542"/>
                  <a:pt x="4561" y="2530"/>
                  <a:pt x="4549" y="2530"/>
                </a:cubicBezTo>
                <a:close/>
                <a:moveTo>
                  <a:pt x="6513" y="2530"/>
                </a:moveTo>
                <a:cubicBezTo>
                  <a:pt x="6513" y="2530"/>
                  <a:pt x="6513" y="2542"/>
                  <a:pt x="6513" y="2542"/>
                </a:cubicBezTo>
                <a:lnTo>
                  <a:pt x="6502" y="2542"/>
                </a:lnTo>
                <a:cubicBezTo>
                  <a:pt x="6502" y="2542"/>
                  <a:pt x="6502" y="2530"/>
                  <a:pt x="6513" y="2530"/>
                </a:cubicBezTo>
                <a:close/>
                <a:moveTo>
                  <a:pt x="3858" y="2613"/>
                </a:moveTo>
                <a:cubicBezTo>
                  <a:pt x="3846" y="2625"/>
                  <a:pt x="3835" y="2637"/>
                  <a:pt x="3835" y="2637"/>
                </a:cubicBezTo>
                <a:cubicBezTo>
                  <a:pt x="3835" y="2637"/>
                  <a:pt x="3835" y="2625"/>
                  <a:pt x="3823" y="2625"/>
                </a:cubicBezTo>
                <a:cubicBezTo>
                  <a:pt x="3834" y="2625"/>
                  <a:pt x="3846" y="2625"/>
                  <a:pt x="3858" y="2613"/>
                </a:cubicBezTo>
                <a:close/>
                <a:moveTo>
                  <a:pt x="11990" y="2816"/>
                </a:moveTo>
                <a:cubicBezTo>
                  <a:pt x="11978" y="2828"/>
                  <a:pt x="11978" y="2828"/>
                  <a:pt x="11966" y="2840"/>
                </a:cubicBezTo>
                <a:cubicBezTo>
                  <a:pt x="11966" y="2828"/>
                  <a:pt x="11966" y="2828"/>
                  <a:pt x="11966" y="2828"/>
                </a:cubicBezTo>
                <a:cubicBezTo>
                  <a:pt x="11966" y="2816"/>
                  <a:pt x="11978" y="2816"/>
                  <a:pt x="11990" y="2816"/>
                </a:cubicBezTo>
                <a:close/>
                <a:moveTo>
                  <a:pt x="2489" y="2851"/>
                </a:moveTo>
                <a:cubicBezTo>
                  <a:pt x="2489" y="2863"/>
                  <a:pt x="2501" y="2887"/>
                  <a:pt x="2513" y="2899"/>
                </a:cubicBezTo>
                <a:cubicBezTo>
                  <a:pt x="2501" y="2899"/>
                  <a:pt x="2489" y="2887"/>
                  <a:pt x="2489" y="2875"/>
                </a:cubicBezTo>
                <a:cubicBezTo>
                  <a:pt x="2489" y="2863"/>
                  <a:pt x="2489" y="2851"/>
                  <a:pt x="2477" y="2851"/>
                </a:cubicBezTo>
                <a:close/>
                <a:moveTo>
                  <a:pt x="501" y="2947"/>
                </a:moveTo>
                <a:cubicBezTo>
                  <a:pt x="513" y="2959"/>
                  <a:pt x="513" y="2959"/>
                  <a:pt x="513" y="2959"/>
                </a:cubicBezTo>
                <a:cubicBezTo>
                  <a:pt x="513" y="2959"/>
                  <a:pt x="513" y="2970"/>
                  <a:pt x="501" y="2970"/>
                </a:cubicBezTo>
                <a:cubicBezTo>
                  <a:pt x="501" y="2959"/>
                  <a:pt x="501" y="2959"/>
                  <a:pt x="501" y="2947"/>
                </a:cubicBezTo>
                <a:close/>
                <a:moveTo>
                  <a:pt x="13229" y="2959"/>
                </a:moveTo>
                <a:cubicBezTo>
                  <a:pt x="13229" y="2970"/>
                  <a:pt x="13229" y="2970"/>
                  <a:pt x="13229" y="2982"/>
                </a:cubicBezTo>
                <a:cubicBezTo>
                  <a:pt x="13217" y="2982"/>
                  <a:pt x="13205" y="2982"/>
                  <a:pt x="13193" y="2970"/>
                </a:cubicBezTo>
                <a:cubicBezTo>
                  <a:pt x="13205" y="2970"/>
                  <a:pt x="13217" y="2970"/>
                  <a:pt x="13229" y="2959"/>
                </a:cubicBezTo>
                <a:close/>
                <a:moveTo>
                  <a:pt x="9169" y="2982"/>
                </a:moveTo>
                <a:lnTo>
                  <a:pt x="9169" y="2982"/>
                </a:lnTo>
                <a:cubicBezTo>
                  <a:pt x="9169" y="2994"/>
                  <a:pt x="9180" y="2994"/>
                  <a:pt x="9192" y="3006"/>
                </a:cubicBezTo>
                <a:lnTo>
                  <a:pt x="9180" y="3006"/>
                </a:lnTo>
                <a:cubicBezTo>
                  <a:pt x="9169" y="2994"/>
                  <a:pt x="9169" y="2994"/>
                  <a:pt x="9169" y="2982"/>
                </a:cubicBezTo>
                <a:close/>
                <a:moveTo>
                  <a:pt x="13074" y="2970"/>
                </a:moveTo>
                <a:cubicBezTo>
                  <a:pt x="13074" y="2982"/>
                  <a:pt x="13086" y="2982"/>
                  <a:pt x="13098" y="2982"/>
                </a:cubicBezTo>
                <a:cubicBezTo>
                  <a:pt x="13086" y="2994"/>
                  <a:pt x="13086" y="3006"/>
                  <a:pt x="13086" y="3018"/>
                </a:cubicBezTo>
                <a:cubicBezTo>
                  <a:pt x="13074" y="2994"/>
                  <a:pt x="13074" y="2982"/>
                  <a:pt x="13074" y="2970"/>
                </a:cubicBezTo>
                <a:close/>
                <a:moveTo>
                  <a:pt x="3013" y="3221"/>
                </a:moveTo>
                <a:cubicBezTo>
                  <a:pt x="3013" y="3232"/>
                  <a:pt x="3001" y="3244"/>
                  <a:pt x="3001" y="3256"/>
                </a:cubicBezTo>
                <a:cubicBezTo>
                  <a:pt x="3001" y="3244"/>
                  <a:pt x="3001" y="3232"/>
                  <a:pt x="2989" y="3232"/>
                </a:cubicBezTo>
                <a:cubicBezTo>
                  <a:pt x="3001" y="3232"/>
                  <a:pt x="3013" y="3221"/>
                  <a:pt x="3013" y="3221"/>
                </a:cubicBezTo>
                <a:close/>
                <a:moveTo>
                  <a:pt x="7502" y="3328"/>
                </a:moveTo>
                <a:cubicBezTo>
                  <a:pt x="7502" y="3328"/>
                  <a:pt x="7502" y="3328"/>
                  <a:pt x="7490" y="3340"/>
                </a:cubicBezTo>
                <a:cubicBezTo>
                  <a:pt x="7502" y="3328"/>
                  <a:pt x="7490" y="3328"/>
                  <a:pt x="7502" y="3328"/>
                </a:cubicBezTo>
                <a:close/>
                <a:moveTo>
                  <a:pt x="2584" y="3494"/>
                </a:moveTo>
                <a:cubicBezTo>
                  <a:pt x="2584" y="3494"/>
                  <a:pt x="2584" y="3494"/>
                  <a:pt x="2596" y="3506"/>
                </a:cubicBezTo>
                <a:cubicBezTo>
                  <a:pt x="2584" y="3506"/>
                  <a:pt x="2584" y="3494"/>
                  <a:pt x="2584" y="3494"/>
                </a:cubicBezTo>
                <a:close/>
                <a:moveTo>
                  <a:pt x="6740" y="3518"/>
                </a:moveTo>
                <a:cubicBezTo>
                  <a:pt x="6740" y="3518"/>
                  <a:pt x="6740" y="3518"/>
                  <a:pt x="6752" y="3530"/>
                </a:cubicBezTo>
                <a:lnTo>
                  <a:pt x="6740" y="3530"/>
                </a:lnTo>
                <a:cubicBezTo>
                  <a:pt x="6740" y="3530"/>
                  <a:pt x="6740" y="3518"/>
                  <a:pt x="6740" y="3518"/>
                </a:cubicBezTo>
                <a:close/>
                <a:moveTo>
                  <a:pt x="3906" y="3518"/>
                </a:moveTo>
                <a:cubicBezTo>
                  <a:pt x="3906" y="3518"/>
                  <a:pt x="3918" y="3530"/>
                  <a:pt x="3918" y="3530"/>
                </a:cubicBezTo>
                <a:cubicBezTo>
                  <a:pt x="3918" y="3530"/>
                  <a:pt x="3918" y="3530"/>
                  <a:pt x="3918" y="3542"/>
                </a:cubicBezTo>
                <a:cubicBezTo>
                  <a:pt x="3918" y="3530"/>
                  <a:pt x="3906" y="3530"/>
                  <a:pt x="3906" y="3518"/>
                </a:cubicBezTo>
                <a:close/>
                <a:moveTo>
                  <a:pt x="4763" y="3602"/>
                </a:moveTo>
                <a:cubicBezTo>
                  <a:pt x="4751" y="3613"/>
                  <a:pt x="4751" y="3613"/>
                  <a:pt x="4751" y="3613"/>
                </a:cubicBezTo>
                <a:cubicBezTo>
                  <a:pt x="4751" y="3613"/>
                  <a:pt x="4751" y="3613"/>
                  <a:pt x="4751" y="3602"/>
                </a:cubicBezTo>
                <a:close/>
                <a:moveTo>
                  <a:pt x="11764" y="3697"/>
                </a:moveTo>
                <a:lnTo>
                  <a:pt x="11764" y="3697"/>
                </a:lnTo>
                <a:cubicBezTo>
                  <a:pt x="11755" y="3714"/>
                  <a:pt x="11747" y="3725"/>
                  <a:pt x="11733" y="3725"/>
                </a:cubicBezTo>
                <a:cubicBezTo>
                  <a:pt x="11728" y="3725"/>
                  <a:pt x="11723" y="3724"/>
                  <a:pt x="11716" y="3721"/>
                </a:cubicBezTo>
                <a:cubicBezTo>
                  <a:pt x="11705" y="3721"/>
                  <a:pt x="11705" y="3709"/>
                  <a:pt x="11705" y="3709"/>
                </a:cubicBezTo>
                <a:lnTo>
                  <a:pt x="11764" y="3697"/>
                </a:lnTo>
                <a:close/>
                <a:moveTo>
                  <a:pt x="9133" y="3768"/>
                </a:moveTo>
                <a:cubicBezTo>
                  <a:pt x="9133" y="3768"/>
                  <a:pt x="9133" y="3768"/>
                  <a:pt x="9145" y="3780"/>
                </a:cubicBezTo>
                <a:lnTo>
                  <a:pt x="9133" y="3780"/>
                </a:lnTo>
                <a:cubicBezTo>
                  <a:pt x="9133" y="3768"/>
                  <a:pt x="9133" y="3768"/>
                  <a:pt x="9133" y="3768"/>
                </a:cubicBezTo>
                <a:close/>
                <a:moveTo>
                  <a:pt x="12955" y="3756"/>
                </a:moveTo>
                <a:cubicBezTo>
                  <a:pt x="12955" y="3768"/>
                  <a:pt x="12967" y="3768"/>
                  <a:pt x="12967" y="3780"/>
                </a:cubicBezTo>
                <a:lnTo>
                  <a:pt x="12955" y="3780"/>
                </a:lnTo>
                <a:cubicBezTo>
                  <a:pt x="12955" y="3768"/>
                  <a:pt x="12955" y="3768"/>
                  <a:pt x="12955" y="3756"/>
                </a:cubicBezTo>
                <a:close/>
                <a:moveTo>
                  <a:pt x="1941" y="3947"/>
                </a:moveTo>
                <a:cubicBezTo>
                  <a:pt x="1953" y="3947"/>
                  <a:pt x="1953" y="3947"/>
                  <a:pt x="1965" y="3959"/>
                </a:cubicBezTo>
                <a:lnTo>
                  <a:pt x="1930" y="3959"/>
                </a:lnTo>
                <a:cubicBezTo>
                  <a:pt x="1941" y="3947"/>
                  <a:pt x="1941" y="3947"/>
                  <a:pt x="1941" y="3947"/>
                </a:cubicBezTo>
                <a:close/>
                <a:moveTo>
                  <a:pt x="1977" y="4042"/>
                </a:moveTo>
                <a:cubicBezTo>
                  <a:pt x="1977" y="4042"/>
                  <a:pt x="1977" y="4054"/>
                  <a:pt x="1977" y="4054"/>
                </a:cubicBezTo>
                <a:lnTo>
                  <a:pt x="1965" y="4054"/>
                </a:lnTo>
                <a:cubicBezTo>
                  <a:pt x="1965" y="4054"/>
                  <a:pt x="1977" y="4042"/>
                  <a:pt x="1977" y="4042"/>
                </a:cubicBezTo>
                <a:close/>
                <a:moveTo>
                  <a:pt x="11514" y="4054"/>
                </a:moveTo>
                <a:cubicBezTo>
                  <a:pt x="11490" y="4090"/>
                  <a:pt x="11478" y="4102"/>
                  <a:pt x="11466" y="4113"/>
                </a:cubicBezTo>
                <a:cubicBezTo>
                  <a:pt x="11455" y="4102"/>
                  <a:pt x="11466" y="4078"/>
                  <a:pt x="11478" y="4066"/>
                </a:cubicBezTo>
                <a:cubicBezTo>
                  <a:pt x="11502" y="4054"/>
                  <a:pt x="11502" y="4054"/>
                  <a:pt x="11514" y="4054"/>
                </a:cubicBezTo>
                <a:close/>
                <a:moveTo>
                  <a:pt x="8994" y="4088"/>
                </a:moveTo>
                <a:cubicBezTo>
                  <a:pt x="8998" y="4088"/>
                  <a:pt x="9002" y="4095"/>
                  <a:pt x="9002" y="4102"/>
                </a:cubicBezTo>
                <a:cubicBezTo>
                  <a:pt x="9002" y="4102"/>
                  <a:pt x="8990" y="4113"/>
                  <a:pt x="8978" y="4125"/>
                </a:cubicBezTo>
                <a:cubicBezTo>
                  <a:pt x="8954" y="4137"/>
                  <a:pt x="8930" y="4173"/>
                  <a:pt x="8907" y="4173"/>
                </a:cubicBezTo>
                <a:cubicBezTo>
                  <a:pt x="8942" y="4149"/>
                  <a:pt x="8966" y="4137"/>
                  <a:pt x="8990" y="4102"/>
                </a:cubicBezTo>
                <a:cubicBezTo>
                  <a:pt x="8990" y="4092"/>
                  <a:pt x="8992" y="4088"/>
                  <a:pt x="8994" y="4088"/>
                </a:cubicBezTo>
                <a:close/>
                <a:moveTo>
                  <a:pt x="3906" y="4173"/>
                </a:moveTo>
                <a:cubicBezTo>
                  <a:pt x="3894" y="4185"/>
                  <a:pt x="3894" y="4185"/>
                  <a:pt x="3894" y="4185"/>
                </a:cubicBezTo>
                <a:cubicBezTo>
                  <a:pt x="3894" y="4185"/>
                  <a:pt x="3894" y="4185"/>
                  <a:pt x="3894" y="4173"/>
                </a:cubicBezTo>
                <a:close/>
                <a:moveTo>
                  <a:pt x="10228" y="4209"/>
                </a:moveTo>
                <a:cubicBezTo>
                  <a:pt x="10228" y="4209"/>
                  <a:pt x="10216" y="4209"/>
                  <a:pt x="10216" y="4221"/>
                </a:cubicBezTo>
                <a:cubicBezTo>
                  <a:pt x="10216" y="4221"/>
                  <a:pt x="10216" y="4221"/>
                  <a:pt x="10216" y="4209"/>
                </a:cubicBezTo>
                <a:close/>
                <a:moveTo>
                  <a:pt x="4418" y="4340"/>
                </a:moveTo>
                <a:cubicBezTo>
                  <a:pt x="4412" y="4346"/>
                  <a:pt x="4406" y="4349"/>
                  <a:pt x="4400" y="4349"/>
                </a:cubicBezTo>
                <a:cubicBezTo>
                  <a:pt x="4394" y="4349"/>
                  <a:pt x="4388" y="4346"/>
                  <a:pt x="4382" y="4340"/>
                </a:cubicBezTo>
                <a:close/>
                <a:moveTo>
                  <a:pt x="11097" y="4340"/>
                </a:moveTo>
                <a:cubicBezTo>
                  <a:pt x="11121" y="4352"/>
                  <a:pt x="11133" y="4364"/>
                  <a:pt x="11145" y="4364"/>
                </a:cubicBezTo>
                <a:cubicBezTo>
                  <a:pt x="11132" y="4368"/>
                  <a:pt x="11120" y="4371"/>
                  <a:pt x="11112" y="4371"/>
                </a:cubicBezTo>
                <a:cubicBezTo>
                  <a:pt x="11097" y="4371"/>
                  <a:pt x="11090" y="4362"/>
                  <a:pt x="11097" y="4340"/>
                </a:cubicBezTo>
                <a:close/>
                <a:moveTo>
                  <a:pt x="11097" y="4435"/>
                </a:moveTo>
                <a:cubicBezTo>
                  <a:pt x="11085" y="4447"/>
                  <a:pt x="11085" y="4447"/>
                  <a:pt x="11085" y="4459"/>
                </a:cubicBezTo>
                <a:cubicBezTo>
                  <a:pt x="11085" y="4447"/>
                  <a:pt x="11074" y="4447"/>
                  <a:pt x="11085" y="4435"/>
                </a:cubicBezTo>
                <a:close/>
                <a:moveTo>
                  <a:pt x="3977" y="4518"/>
                </a:moveTo>
                <a:cubicBezTo>
                  <a:pt x="3965" y="4530"/>
                  <a:pt x="3954" y="4530"/>
                  <a:pt x="3942" y="4530"/>
                </a:cubicBezTo>
                <a:cubicBezTo>
                  <a:pt x="3954" y="4518"/>
                  <a:pt x="3965" y="4518"/>
                  <a:pt x="3977" y="4518"/>
                </a:cubicBezTo>
                <a:close/>
                <a:moveTo>
                  <a:pt x="1846" y="4578"/>
                </a:moveTo>
                <a:cubicBezTo>
                  <a:pt x="1846" y="4590"/>
                  <a:pt x="1846" y="4590"/>
                  <a:pt x="1834" y="4602"/>
                </a:cubicBezTo>
                <a:cubicBezTo>
                  <a:pt x="1834" y="4590"/>
                  <a:pt x="1834" y="4590"/>
                  <a:pt x="1834" y="4578"/>
                </a:cubicBezTo>
                <a:close/>
                <a:moveTo>
                  <a:pt x="3846" y="4590"/>
                </a:moveTo>
                <a:cubicBezTo>
                  <a:pt x="3846" y="4602"/>
                  <a:pt x="3835" y="4602"/>
                  <a:pt x="3823" y="4614"/>
                </a:cubicBezTo>
                <a:cubicBezTo>
                  <a:pt x="3835" y="4602"/>
                  <a:pt x="3835" y="4590"/>
                  <a:pt x="3835" y="4590"/>
                </a:cubicBezTo>
                <a:close/>
                <a:moveTo>
                  <a:pt x="6871" y="4709"/>
                </a:moveTo>
                <a:cubicBezTo>
                  <a:pt x="6883" y="4721"/>
                  <a:pt x="6883" y="4721"/>
                  <a:pt x="6883" y="4721"/>
                </a:cubicBezTo>
                <a:lnTo>
                  <a:pt x="6871" y="4721"/>
                </a:lnTo>
                <a:cubicBezTo>
                  <a:pt x="6871" y="4721"/>
                  <a:pt x="6871" y="4721"/>
                  <a:pt x="6871" y="4709"/>
                </a:cubicBezTo>
                <a:close/>
                <a:moveTo>
                  <a:pt x="9692" y="4756"/>
                </a:moveTo>
                <a:cubicBezTo>
                  <a:pt x="9684" y="4756"/>
                  <a:pt x="9671" y="4762"/>
                  <a:pt x="9660" y="4762"/>
                </a:cubicBezTo>
                <a:cubicBezTo>
                  <a:pt x="9654" y="4762"/>
                  <a:pt x="9649" y="4760"/>
                  <a:pt x="9645" y="4756"/>
                </a:cubicBezTo>
                <a:close/>
                <a:moveTo>
                  <a:pt x="9347" y="4768"/>
                </a:moveTo>
                <a:cubicBezTo>
                  <a:pt x="9347" y="4780"/>
                  <a:pt x="9347" y="4780"/>
                  <a:pt x="9347" y="4792"/>
                </a:cubicBezTo>
                <a:cubicBezTo>
                  <a:pt x="9335" y="4792"/>
                  <a:pt x="9335" y="4792"/>
                  <a:pt x="9323" y="4780"/>
                </a:cubicBezTo>
                <a:cubicBezTo>
                  <a:pt x="9335" y="4780"/>
                  <a:pt x="9335" y="4780"/>
                  <a:pt x="9347" y="4768"/>
                </a:cubicBezTo>
                <a:close/>
                <a:moveTo>
                  <a:pt x="9621" y="4828"/>
                </a:moveTo>
                <a:cubicBezTo>
                  <a:pt x="9621" y="4828"/>
                  <a:pt x="9621" y="4840"/>
                  <a:pt x="9621" y="4840"/>
                </a:cubicBezTo>
                <a:lnTo>
                  <a:pt x="9597" y="4840"/>
                </a:lnTo>
                <a:cubicBezTo>
                  <a:pt x="9609" y="4840"/>
                  <a:pt x="9621" y="4828"/>
                  <a:pt x="9621" y="4828"/>
                </a:cubicBezTo>
                <a:close/>
                <a:moveTo>
                  <a:pt x="4608" y="5066"/>
                </a:moveTo>
                <a:cubicBezTo>
                  <a:pt x="4608" y="5078"/>
                  <a:pt x="4608" y="5078"/>
                  <a:pt x="4608" y="5090"/>
                </a:cubicBezTo>
                <a:cubicBezTo>
                  <a:pt x="4597" y="5078"/>
                  <a:pt x="4597" y="5078"/>
                  <a:pt x="4585" y="5066"/>
                </a:cubicBezTo>
                <a:close/>
                <a:moveTo>
                  <a:pt x="3120" y="5221"/>
                </a:moveTo>
                <a:cubicBezTo>
                  <a:pt x="3120" y="5233"/>
                  <a:pt x="3120" y="5233"/>
                  <a:pt x="3108" y="5233"/>
                </a:cubicBezTo>
                <a:cubicBezTo>
                  <a:pt x="3120" y="5221"/>
                  <a:pt x="3120" y="5221"/>
                  <a:pt x="3120" y="5221"/>
                </a:cubicBezTo>
                <a:close/>
                <a:moveTo>
                  <a:pt x="10264" y="5209"/>
                </a:moveTo>
                <a:cubicBezTo>
                  <a:pt x="10252" y="5221"/>
                  <a:pt x="10228" y="5221"/>
                  <a:pt x="10216" y="5233"/>
                </a:cubicBezTo>
                <a:cubicBezTo>
                  <a:pt x="10216" y="5233"/>
                  <a:pt x="10216" y="5233"/>
                  <a:pt x="10216" y="5221"/>
                </a:cubicBezTo>
                <a:cubicBezTo>
                  <a:pt x="10216" y="5209"/>
                  <a:pt x="10240" y="5209"/>
                  <a:pt x="10252" y="5209"/>
                </a:cubicBezTo>
                <a:close/>
                <a:moveTo>
                  <a:pt x="6597" y="5483"/>
                </a:moveTo>
                <a:cubicBezTo>
                  <a:pt x="6597" y="5483"/>
                  <a:pt x="6609" y="5495"/>
                  <a:pt x="6621" y="5495"/>
                </a:cubicBezTo>
                <a:cubicBezTo>
                  <a:pt x="6621" y="5495"/>
                  <a:pt x="6621" y="5495"/>
                  <a:pt x="6621" y="5507"/>
                </a:cubicBezTo>
                <a:cubicBezTo>
                  <a:pt x="6609" y="5507"/>
                  <a:pt x="6597" y="5495"/>
                  <a:pt x="6585" y="5483"/>
                </a:cubicBezTo>
                <a:close/>
                <a:moveTo>
                  <a:pt x="9216" y="5471"/>
                </a:moveTo>
                <a:cubicBezTo>
                  <a:pt x="9216" y="5483"/>
                  <a:pt x="9228" y="5495"/>
                  <a:pt x="9228" y="5518"/>
                </a:cubicBezTo>
                <a:cubicBezTo>
                  <a:pt x="9204" y="5507"/>
                  <a:pt x="9192" y="5495"/>
                  <a:pt x="9216" y="5471"/>
                </a:cubicBezTo>
                <a:close/>
                <a:moveTo>
                  <a:pt x="7383" y="5483"/>
                </a:moveTo>
                <a:cubicBezTo>
                  <a:pt x="7394" y="5507"/>
                  <a:pt x="7406" y="5518"/>
                  <a:pt x="7430" y="5542"/>
                </a:cubicBezTo>
                <a:cubicBezTo>
                  <a:pt x="7394" y="5530"/>
                  <a:pt x="7359" y="5530"/>
                  <a:pt x="7323" y="5530"/>
                </a:cubicBezTo>
                <a:cubicBezTo>
                  <a:pt x="7335" y="5518"/>
                  <a:pt x="7359" y="5507"/>
                  <a:pt x="7383" y="5483"/>
                </a:cubicBezTo>
                <a:close/>
                <a:moveTo>
                  <a:pt x="6668" y="5578"/>
                </a:moveTo>
                <a:cubicBezTo>
                  <a:pt x="6668" y="5590"/>
                  <a:pt x="6668" y="5590"/>
                  <a:pt x="6680" y="5590"/>
                </a:cubicBezTo>
                <a:lnTo>
                  <a:pt x="6668" y="5590"/>
                </a:lnTo>
                <a:cubicBezTo>
                  <a:pt x="6668" y="5590"/>
                  <a:pt x="6668" y="5578"/>
                  <a:pt x="6668" y="5578"/>
                </a:cubicBezTo>
                <a:close/>
                <a:moveTo>
                  <a:pt x="3799" y="5709"/>
                </a:moveTo>
                <a:cubicBezTo>
                  <a:pt x="3799" y="5721"/>
                  <a:pt x="3799" y="5721"/>
                  <a:pt x="3787" y="5733"/>
                </a:cubicBezTo>
                <a:cubicBezTo>
                  <a:pt x="3787" y="5721"/>
                  <a:pt x="3799" y="5721"/>
                  <a:pt x="3799" y="5709"/>
                </a:cubicBezTo>
                <a:close/>
                <a:moveTo>
                  <a:pt x="2025" y="5721"/>
                </a:moveTo>
                <a:cubicBezTo>
                  <a:pt x="2025" y="5733"/>
                  <a:pt x="2037" y="5733"/>
                  <a:pt x="2025" y="5745"/>
                </a:cubicBezTo>
                <a:cubicBezTo>
                  <a:pt x="2025" y="5733"/>
                  <a:pt x="2025" y="5733"/>
                  <a:pt x="2025" y="5721"/>
                </a:cubicBezTo>
                <a:close/>
                <a:moveTo>
                  <a:pt x="12419" y="5757"/>
                </a:moveTo>
                <a:cubicBezTo>
                  <a:pt x="12419" y="5768"/>
                  <a:pt x="12419" y="5768"/>
                  <a:pt x="12407" y="5768"/>
                </a:cubicBezTo>
                <a:lnTo>
                  <a:pt x="12419" y="5757"/>
                </a:lnTo>
                <a:close/>
                <a:moveTo>
                  <a:pt x="6680" y="5768"/>
                </a:moveTo>
                <a:cubicBezTo>
                  <a:pt x="6668" y="5768"/>
                  <a:pt x="6668" y="5768"/>
                  <a:pt x="6668" y="5780"/>
                </a:cubicBezTo>
                <a:cubicBezTo>
                  <a:pt x="6668" y="5768"/>
                  <a:pt x="6668" y="5768"/>
                  <a:pt x="6668" y="5768"/>
                </a:cubicBezTo>
                <a:close/>
                <a:moveTo>
                  <a:pt x="8788" y="5828"/>
                </a:moveTo>
                <a:cubicBezTo>
                  <a:pt x="8776" y="5840"/>
                  <a:pt x="8776" y="5840"/>
                  <a:pt x="8776" y="5840"/>
                </a:cubicBezTo>
                <a:cubicBezTo>
                  <a:pt x="8776" y="5840"/>
                  <a:pt x="8776" y="5828"/>
                  <a:pt x="8776" y="5828"/>
                </a:cubicBezTo>
                <a:close/>
                <a:moveTo>
                  <a:pt x="12181" y="5899"/>
                </a:moveTo>
                <a:cubicBezTo>
                  <a:pt x="12169" y="5911"/>
                  <a:pt x="12169" y="5911"/>
                  <a:pt x="12169" y="5911"/>
                </a:cubicBezTo>
                <a:cubicBezTo>
                  <a:pt x="12169" y="5899"/>
                  <a:pt x="12169" y="5899"/>
                  <a:pt x="12169" y="5899"/>
                </a:cubicBezTo>
                <a:close/>
                <a:moveTo>
                  <a:pt x="3965" y="5959"/>
                </a:moveTo>
                <a:cubicBezTo>
                  <a:pt x="3977" y="5971"/>
                  <a:pt x="3965" y="5971"/>
                  <a:pt x="3965" y="5983"/>
                </a:cubicBezTo>
                <a:cubicBezTo>
                  <a:pt x="3965" y="5971"/>
                  <a:pt x="3965" y="5959"/>
                  <a:pt x="3965" y="5959"/>
                </a:cubicBezTo>
                <a:close/>
                <a:moveTo>
                  <a:pt x="3215" y="5971"/>
                </a:moveTo>
                <a:cubicBezTo>
                  <a:pt x="3215" y="5971"/>
                  <a:pt x="3227" y="5983"/>
                  <a:pt x="3227" y="5983"/>
                </a:cubicBezTo>
                <a:cubicBezTo>
                  <a:pt x="3227" y="5983"/>
                  <a:pt x="3215" y="5983"/>
                  <a:pt x="3215" y="5995"/>
                </a:cubicBezTo>
                <a:cubicBezTo>
                  <a:pt x="3215" y="5983"/>
                  <a:pt x="3215" y="5983"/>
                  <a:pt x="3215" y="5971"/>
                </a:cubicBezTo>
                <a:close/>
                <a:moveTo>
                  <a:pt x="12788" y="6054"/>
                </a:moveTo>
                <a:cubicBezTo>
                  <a:pt x="12800" y="6054"/>
                  <a:pt x="12800" y="6066"/>
                  <a:pt x="12800" y="6066"/>
                </a:cubicBezTo>
                <a:cubicBezTo>
                  <a:pt x="12788" y="6066"/>
                  <a:pt x="12788" y="6054"/>
                  <a:pt x="12776" y="6054"/>
                </a:cubicBezTo>
                <a:close/>
                <a:moveTo>
                  <a:pt x="3727" y="6185"/>
                </a:moveTo>
                <a:lnTo>
                  <a:pt x="3727" y="6185"/>
                </a:lnTo>
                <a:cubicBezTo>
                  <a:pt x="3739" y="6197"/>
                  <a:pt x="3751" y="6197"/>
                  <a:pt x="3751" y="6197"/>
                </a:cubicBezTo>
                <a:cubicBezTo>
                  <a:pt x="3739" y="6197"/>
                  <a:pt x="3739" y="6197"/>
                  <a:pt x="3727" y="6185"/>
                </a:cubicBezTo>
                <a:close/>
                <a:moveTo>
                  <a:pt x="8454" y="6376"/>
                </a:moveTo>
                <a:cubicBezTo>
                  <a:pt x="8454" y="6376"/>
                  <a:pt x="8454" y="6376"/>
                  <a:pt x="8466" y="6388"/>
                </a:cubicBezTo>
                <a:lnTo>
                  <a:pt x="8454" y="6388"/>
                </a:lnTo>
                <a:cubicBezTo>
                  <a:pt x="8454" y="6388"/>
                  <a:pt x="8454" y="6376"/>
                  <a:pt x="8454" y="6376"/>
                </a:cubicBezTo>
                <a:close/>
                <a:moveTo>
                  <a:pt x="8907" y="6399"/>
                </a:moveTo>
                <a:cubicBezTo>
                  <a:pt x="8913" y="6405"/>
                  <a:pt x="8915" y="6408"/>
                  <a:pt x="8918" y="6411"/>
                </a:cubicBezTo>
                <a:cubicBezTo>
                  <a:pt x="8907" y="6411"/>
                  <a:pt x="8918" y="6411"/>
                  <a:pt x="8907" y="6399"/>
                </a:cubicBezTo>
                <a:close/>
                <a:moveTo>
                  <a:pt x="8918" y="6411"/>
                </a:moveTo>
                <a:cubicBezTo>
                  <a:pt x="8921" y="6414"/>
                  <a:pt x="8924" y="6417"/>
                  <a:pt x="8930" y="6423"/>
                </a:cubicBezTo>
                <a:cubicBezTo>
                  <a:pt x="8918" y="6423"/>
                  <a:pt x="8918" y="6423"/>
                  <a:pt x="8918" y="6411"/>
                </a:cubicBezTo>
                <a:close/>
                <a:moveTo>
                  <a:pt x="12705" y="6495"/>
                </a:moveTo>
                <a:cubicBezTo>
                  <a:pt x="12705" y="6495"/>
                  <a:pt x="12705" y="6507"/>
                  <a:pt x="12693" y="6507"/>
                </a:cubicBezTo>
                <a:cubicBezTo>
                  <a:pt x="12693" y="6507"/>
                  <a:pt x="12693" y="6507"/>
                  <a:pt x="12693" y="6495"/>
                </a:cubicBezTo>
                <a:close/>
                <a:moveTo>
                  <a:pt x="7418" y="6614"/>
                </a:moveTo>
                <a:cubicBezTo>
                  <a:pt x="7406" y="6614"/>
                  <a:pt x="7406" y="6626"/>
                  <a:pt x="7406" y="6626"/>
                </a:cubicBezTo>
                <a:cubicBezTo>
                  <a:pt x="7406" y="6630"/>
                  <a:pt x="7406" y="6631"/>
                  <a:pt x="7406" y="6631"/>
                </a:cubicBezTo>
                <a:cubicBezTo>
                  <a:pt x="7405" y="6631"/>
                  <a:pt x="7402" y="6626"/>
                  <a:pt x="7394" y="6626"/>
                </a:cubicBezTo>
                <a:cubicBezTo>
                  <a:pt x="7394" y="6614"/>
                  <a:pt x="7406" y="6614"/>
                  <a:pt x="7418" y="6614"/>
                </a:cubicBezTo>
                <a:close/>
                <a:moveTo>
                  <a:pt x="11752" y="6626"/>
                </a:moveTo>
                <a:cubicBezTo>
                  <a:pt x="11764" y="6638"/>
                  <a:pt x="11764" y="6638"/>
                  <a:pt x="11764" y="6638"/>
                </a:cubicBezTo>
                <a:lnTo>
                  <a:pt x="11752" y="6638"/>
                </a:lnTo>
                <a:cubicBezTo>
                  <a:pt x="11752" y="6638"/>
                  <a:pt x="11752" y="6638"/>
                  <a:pt x="11752" y="6626"/>
                </a:cubicBezTo>
                <a:close/>
                <a:moveTo>
                  <a:pt x="4870" y="6650"/>
                </a:moveTo>
                <a:lnTo>
                  <a:pt x="4870" y="6661"/>
                </a:lnTo>
                <a:cubicBezTo>
                  <a:pt x="4858" y="6661"/>
                  <a:pt x="4858" y="6661"/>
                  <a:pt x="4858" y="6650"/>
                </a:cubicBezTo>
                <a:close/>
                <a:moveTo>
                  <a:pt x="8276" y="6709"/>
                </a:moveTo>
                <a:cubicBezTo>
                  <a:pt x="8276" y="6721"/>
                  <a:pt x="8276" y="6721"/>
                  <a:pt x="8264" y="6721"/>
                </a:cubicBezTo>
                <a:cubicBezTo>
                  <a:pt x="8275" y="6721"/>
                  <a:pt x="8276" y="6709"/>
                  <a:pt x="8276" y="6709"/>
                </a:cubicBezTo>
                <a:close/>
                <a:moveTo>
                  <a:pt x="2775" y="6757"/>
                </a:moveTo>
                <a:cubicBezTo>
                  <a:pt x="2775" y="6757"/>
                  <a:pt x="2770" y="6762"/>
                  <a:pt x="2766" y="6762"/>
                </a:cubicBezTo>
                <a:cubicBezTo>
                  <a:pt x="2764" y="6762"/>
                  <a:pt x="2763" y="6761"/>
                  <a:pt x="2763" y="6757"/>
                </a:cubicBezTo>
                <a:close/>
                <a:moveTo>
                  <a:pt x="2096" y="6769"/>
                </a:moveTo>
                <a:cubicBezTo>
                  <a:pt x="2108" y="6769"/>
                  <a:pt x="2108" y="6769"/>
                  <a:pt x="2120" y="6780"/>
                </a:cubicBezTo>
                <a:lnTo>
                  <a:pt x="2108" y="6780"/>
                </a:lnTo>
                <a:cubicBezTo>
                  <a:pt x="2108" y="6780"/>
                  <a:pt x="2096" y="6769"/>
                  <a:pt x="2096" y="6769"/>
                </a:cubicBezTo>
                <a:close/>
                <a:moveTo>
                  <a:pt x="4346" y="6947"/>
                </a:moveTo>
                <a:cubicBezTo>
                  <a:pt x="4346" y="6947"/>
                  <a:pt x="4346" y="6947"/>
                  <a:pt x="4346" y="6959"/>
                </a:cubicBezTo>
                <a:lnTo>
                  <a:pt x="4335" y="6959"/>
                </a:lnTo>
                <a:cubicBezTo>
                  <a:pt x="4346" y="6947"/>
                  <a:pt x="4346" y="6947"/>
                  <a:pt x="4346" y="6947"/>
                </a:cubicBezTo>
                <a:close/>
                <a:moveTo>
                  <a:pt x="12395" y="7102"/>
                </a:moveTo>
                <a:cubicBezTo>
                  <a:pt x="12395" y="7102"/>
                  <a:pt x="12395" y="7102"/>
                  <a:pt x="12395" y="7114"/>
                </a:cubicBezTo>
                <a:cubicBezTo>
                  <a:pt x="12395" y="7102"/>
                  <a:pt x="12395" y="7102"/>
                  <a:pt x="12383" y="7102"/>
                </a:cubicBezTo>
                <a:close/>
                <a:moveTo>
                  <a:pt x="7418" y="7150"/>
                </a:moveTo>
                <a:cubicBezTo>
                  <a:pt x="7418" y="7161"/>
                  <a:pt x="7418" y="7161"/>
                  <a:pt x="7418" y="7173"/>
                </a:cubicBezTo>
                <a:cubicBezTo>
                  <a:pt x="7406" y="7161"/>
                  <a:pt x="7418" y="7161"/>
                  <a:pt x="7418" y="7150"/>
                </a:cubicBezTo>
                <a:close/>
                <a:moveTo>
                  <a:pt x="2072" y="7304"/>
                </a:moveTo>
                <a:cubicBezTo>
                  <a:pt x="2072" y="7328"/>
                  <a:pt x="2072" y="7340"/>
                  <a:pt x="2072" y="7364"/>
                </a:cubicBezTo>
                <a:cubicBezTo>
                  <a:pt x="2072" y="7364"/>
                  <a:pt x="2060" y="7364"/>
                  <a:pt x="2060" y="7352"/>
                </a:cubicBezTo>
                <a:cubicBezTo>
                  <a:pt x="2060" y="7340"/>
                  <a:pt x="2072" y="7328"/>
                  <a:pt x="2072" y="7304"/>
                </a:cubicBezTo>
                <a:close/>
                <a:moveTo>
                  <a:pt x="4644" y="7340"/>
                </a:moveTo>
                <a:cubicBezTo>
                  <a:pt x="4644" y="7340"/>
                  <a:pt x="4644" y="7352"/>
                  <a:pt x="4656" y="7352"/>
                </a:cubicBezTo>
                <a:cubicBezTo>
                  <a:pt x="4656" y="7352"/>
                  <a:pt x="4656" y="7352"/>
                  <a:pt x="4656" y="7364"/>
                </a:cubicBezTo>
                <a:cubicBezTo>
                  <a:pt x="4644" y="7352"/>
                  <a:pt x="4644" y="7352"/>
                  <a:pt x="4644" y="7340"/>
                </a:cubicBezTo>
                <a:close/>
                <a:moveTo>
                  <a:pt x="7597" y="7971"/>
                </a:moveTo>
                <a:cubicBezTo>
                  <a:pt x="7585" y="7971"/>
                  <a:pt x="7585" y="7983"/>
                  <a:pt x="7573" y="7995"/>
                </a:cubicBezTo>
                <a:cubicBezTo>
                  <a:pt x="7573" y="7971"/>
                  <a:pt x="7573" y="7971"/>
                  <a:pt x="7597" y="7971"/>
                </a:cubicBezTo>
                <a:close/>
                <a:moveTo>
                  <a:pt x="10097" y="8054"/>
                </a:moveTo>
                <a:lnTo>
                  <a:pt x="10097" y="8066"/>
                </a:lnTo>
                <a:lnTo>
                  <a:pt x="10073" y="8066"/>
                </a:lnTo>
                <a:cubicBezTo>
                  <a:pt x="10085" y="8066"/>
                  <a:pt x="10085" y="8066"/>
                  <a:pt x="10097" y="8054"/>
                </a:cubicBezTo>
                <a:close/>
                <a:moveTo>
                  <a:pt x="8287" y="8173"/>
                </a:moveTo>
                <a:cubicBezTo>
                  <a:pt x="8287" y="8173"/>
                  <a:pt x="8287" y="8174"/>
                  <a:pt x="8276" y="8185"/>
                </a:cubicBezTo>
                <a:cubicBezTo>
                  <a:pt x="8276" y="8174"/>
                  <a:pt x="8287" y="8173"/>
                  <a:pt x="8287" y="8173"/>
                </a:cubicBezTo>
                <a:close/>
                <a:moveTo>
                  <a:pt x="10002" y="8316"/>
                </a:moveTo>
                <a:cubicBezTo>
                  <a:pt x="10002" y="8316"/>
                  <a:pt x="10014" y="8316"/>
                  <a:pt x="10014" y="8328"/>
                </a:cubicBezTo>
                <a:cubicBezTo>
                  <a:pt x="10014" y="8328"/>
                  <a:pt x="10002" y="8328"/>
                  <a:pt x="10002" y="8316"/>
                </a:cubicBezTo>
                <a:close/>
                <a:moveTo>
                  <a:pt x="5061" y="8459"/>
                </a:moveTo>
                <a:lnTo>
                  <a:pt x="5073" y="8471"/>
                </a:lnTo>
                <a:lnTo>
                  <a:pt x="5061" y="8471"/>
                </a:lnTo>
                <a:lnTo>
                  <a:pt x="5061" y="8459"/>
                </a:lnTo>
                <a:close/>
                <a:moveTo>
                  <a:pt x="7692" y="8721"/>
                </a:moveTo>
                <a:cubicBezTo>
                  <a:pt x="7692" y="8721"/>
                  <a:pt x="7692" y="8733"/>
                  <a:pt x="7692" y="8745"/>
                </a:cubicBezTo>
                <a:cubicBezTo>
                  <a:pt x="7680" y="8733"/>
                  <a:pt x="7680" y="8733"/>
                  <a:pt x="7692" y="8721"/>
                </a:cubicBezTo>
                <a:close/>
                <a:moveTo>
                  <a:pt x="10371" y="9031"/>
                </a:moveTo>
                <a:cubicBezTo>
                  <a:pt x="10383" y="9031"/>
                  <a:pt x="10395" y="9031"/>
                  <a:pt x="10407" y="9043"/>
                </a:cubicBezTo>
                <a:lnTo>
                  <a:pt x="10383" y="9043"/>
                </a:lnTo>
                <a:cubicBezTo>
                  <a:pt x="10371" y="9031"/>
                  <a:pt x="10371" y="9031"/>
                  <a:pt x="10371" y="9031"/>
                </a:cubicBezTo>
                <a:close/>
                <a:moveTo>
                  <a:pt x="7787" y="9090"/>
                </a:moveTo>
                <a:cubicBezTo>
                  <a:pt x="7799" y="9090"/>
                  <a:pt x="7799" y="9090"/>
                  <a:pt x="7799" y="9102"/>
                </a:cubicBezTo>
                <a:cubicBezTo>
                  <a:pt x="7799" y="9102"/>
                  <a:pt x="7799" y="9090"/>
                  <a:pt x="7787" y="9090"/>
                </a:cubicBezTo>
                <a:close/>
                <a:moveTo>
                  <a:pt x="8930" y="9257"/>
                </a:moveTo>
                <a:cubicBezTo>
                  <a:pt x="8930" y="9257"/>
                  <a:pt x="8930" y="9269"/>
                  <a:pt x="8930" y="9269"/>
                </a:cubicBezTo>
                <a:lnTo>
                  <a:pt x="8918" y="9269"/>
                </a:lnTo>
                <a:cubicBezTo>
                  <a:pt x="8918" y="9257"/>
                  <a:pt x="8918" y="9257"/>
                  <a:pt x="8930" y="9257"/>
                </a:cubicBezTo>
                <a:close/>
                <a:moveTo>
                  <a:pt x="8633" y="9293"/>
                </a:moveTo>
                <a:cubicBezTo>
                  <a:pt x="8633" y="9293"/>
                  <a:pt x="8633" y="9305"/>
                  <a:pt x="8645" y="9316"/>
                </a:cubicBezTo>
                <a:cubicBezTo>
                  <a:pt x="8633" y="9305"/>
                  <a:pt x="8633" y="9305"/>
                  <a:pt x="8621" y="9305"/>
                </a:cubicBezTo>
                <a:cubicBezTo>
                  <a:pt x="8621" y="9293"/>
                  <a:pt x="8633" y="9293"/>
                  <a:pt x="8633" y="9293"/>
                </a:cubicBezTo>
                <a:close/>
                <a:moveTo>
                  <a:pt x="9370" y="9385"/>
                </a:moveTo>
                <a:cubicBezTo>
                  <a:pt x="9374" y="9385"/>
                  <a:pt x="9378" y="9386"/>
                  <a:pt x="9383" y="9388"/>
                </a:cubicBezTo>
                <a:cubicBezTo>
                  <a:pt x="9383" y="9400"/>
                  <a:pt x="9383" y="9412"/>
                  <a:pt x="9383" y="9424"/>
                </a:cubicBezTo>
                <a:lnTo>
                  <a:pt x="9311" y="9424"/>
                </a:lnTo>
                <a:cubicBezTo>
                  <a:pt x="9311" y="9412"/>
                  <a:pt x="9311" y="9412"/>
                  <a:pt x="9335" y="9400"/>
                </a:cubicBezTo>
                <a:cubicBezTo>
                  <a:pt x="9345" y="9400"/>
                  <a:pt x="9354" y="9385"/>
                  <a:pt x="9370" y="9385"/>
                </a:cubicBezTo>
                <a:close/>
                <a:moveTo>
                  <a:pt x="7502" y="9471"/>
                </a:moveTo>
                <a:cubicBezTo>
                  <a:pt x="7514" y="9471"/>
                  <a:pt x="7514" y="9471"/>
                  <a:pt x="7525" y="9483"/>
                </a:cubicBezTo>
                <a:cubicBezTo>
                  <a:pt x="7514" y="9483"/>
                  <a:pt x="7502" y="9483"/>
                  <a:pt x="7502" y="9471"/>
                </a:cubicBezTo>
                <a:close/>
                <a:moveTo>
                  <a:pt x="7787" y="10019"/>
                </a:moveTo>
                <a:cubicBezTo>
                  <a:pt x="7787" y="10031"/>
                  <a:pt x="7787" y="10031"/>
                  <a:pt x="7787" y="10043"/>
                </a:cubicBezTo>
                <a:cubicBezTo>
                  <a:pt x="7787" y="10031"/>
                  <a:pt x="7775" y="10031"/>
                  <a:pt x="7775" y="10031"/>
                </a:cubicBezTo>
                <a:cubicBezTo>
                  <a:pt x="7775" y="10031"/>
                  <a:pt x="7775" y="10019"/>
                  <a:pt x="7775" y="10019"/>
                </a:cubicBezTo>
                <a:close/>
                <a:moveTo>
                  <a:pt x="7668" y="10221"/>
                </a:moveTo>
                <a:cubicBezTo>
                  <a:pt x="7668" y="10221"/>
                  <a:pt x="7680" y="10221"/>
                  <a:pt x="7680" y="10233"/>
                </a:cubicBezTo>
                <a:lnTo>
                  <a:pt x="7668" y="10233"/>
                </a:lnTo>
                <a:cubicBezTo>
                  <a:pt x="7668" y="10221"/>
                  <a:pt x="7668" y="10221"/>
                  <a:pt x="7668" y="10221"/>
                </a:cubicBezTo>
                <a:close/>
                <a:moveTo>
                  <a:pt x="7871" y="10245"/>
                </a:moveTo>
                <a:cubicBezTo>
                  <a:pt x="7871" y="10245"/>
                  <a:pt x="7871" y="10245"/>
                  <a:pt x="7871" y="10257"/>
                </a:cubicBezTo>
                <a:lnTo>
                  <a:pt x="7859" y="10257"/>
                </a:lnTo>
                <a:cubicBezTo>
                  <a:pt x="7859" y="10245"/>
                  <a:pt x="7859" y="10245"/>
                  <a:pt x="7871" y="10245"/>
                </a:cubicBezTo>
                <a:close/>
                <a:moveTo>
                  <a:pt x="7514" y="10436"/>
                </a:moveTo>
                <a:cubicBezTo>
                  <a:pt x="7514" y="10448"/>
                  <a:pt x="7514" y="10448"/>
                  <a:pt x="7514" y="10448"/>
                </a:cubicBezTo>
                <a:cubicBezTo>
                  <a:pt x="7511" y="10445"/>
                  <a:pt x="7508" y="10442"/>
                  <a:pt x="7502" y="10436"/>
                </a:cubicBezTo>
                <a:close/>
                <a:moveTo>
                  <a:pt x="7514" y="10448"/>
                </a:moveTo>
                <a:cubicBezTo>
                  <a:pt x="7514" y="10448"/>
                  <a:pt x="7525" y="10448"/>
                  <a:pt x="7525" y="10459"/>
                </a:cubicBezTo>
                <a:cubicBezTo>
                  <a:pt x="7519" y="10454"/>
                  <a:pt x="7517" y="10451"/>
                  <a:pt x="7514" y="10448"/>
                </a:cubicBezTo>
                <a:close/>
                <a:moveTo>
                  <a:pt x="6812" y="10680"/>
                </a:moveTo>
                <a:cubicBezTo>
                  <a:pt x="6815" y="10680"/>
                  <a:pt x="6819" y="10682"/>
                  <a:pt x="6823" y="10686"/>
                </a:cubicBezTo>
                <a:lnTo>
                  <a:pt x="6799" y="10686"/>
                </a:lnTo>
                <a:cubicBezTo>
                  <a:pt x="6799" y="10686"/>
                  <a:pt x="6804" y="10680"/>
                  <a:pt x="6812" y="10680"/>
                </a:cubicBezTo>
                <a:close/>
                <a:moveTo>
                  <a:pt x="6180" y="10769"/>
                </a:moveTo>
                <a:cubicBezTo>
                  <a:pt x="6180" y="10769"/>
                  <a:pt x="6180" y="10769"/>
                  <a:pt x="6180" y="10781"/>
                </a:cubicBezTo>
                <a:cubicBezTo>
                  <a:pt x="6168" y="10769"/>
                  <a:pt x="6168" y="10769"/>
                  <a:pt x="6168" y="10769"/>
                </a:cubicBezTo>
                <a:close/>
                <a:moveTo>
                  <a:pt x="11718" y="0"/>
                </a:moveTo>
                <a:cubicBezTo>
                  <a:pt x="11645" y="0"/>
                  <a:pt x="11573" y="5"/>
                  <a:pt x="11502" y="18"/>
                </a:cubicBezTo>
                <a:cubicBezTo>
                  <a:pt x="11383" y="18"/>
                  <a:pt x="11276" y="30"/>
                  <a:pt x="11157" y="65"/>
                </a:cubicBezTo>
                <a:cubicBezTo>
                  <a:pt x="11062" y="77"/>
                  <a:pt x="10954" y="89"/>
                  <a:pt x="10859" y="137"/>
                </a:cubicBezTo>
                <a:cubicBezTo>
                  <a:pt x="10835" y="161"/>
                  <a:pt x="10788" y="149"/>
                  <a:pt x="10764" y="161"/>
                </a:cubicBezTo>
                <a:cubicBezTo>
                  <a:pt x="10585" y="196"/>
                  <a:pt x="10419" y="268"/>
                  <a:pt x="10252" y="339"/>
                </a:cubicBezTo>
                <a:cubicBezTo>
                  <a:pt x="10204" y="351"/>
                  <a:pt x="10145" y="363"/>
                  <a:pt x="10109" y="399"/>
                </a:cubicBezTo>
                <a:cubicBezTo>
                  <a:pt x="9859" y="494"/>
                  <a:pt x="9645" y="637"/>
                  <a:pt x="9419" y="780"/>
                </a:cubicBezTo>
                <a:cubicBezTo>
                  <a:pt x="9347" y="827"/>
                  <a:pt x="9264" y="863"/>
                  <a:pt x="9192" y="935"/>
                </a:cubicBezTo>
                <a:cubicBezTo>
                  <a:pt x="9169" y="935"/>
                  <a:pt x="9145" y="958"/>
                  <a:pt x="9133" y="982"/>
                </a:cubicBezTo>
                <a:cubicBezTo>
                  <a:pt x="9097" y="994"/>
                  <a:pt x="9073" y="994"/>
                  <a:pt x="9061" y="1030"/>
                </a:cubicBezTo>
                <a:cubicBezTo>
                  <a:pt x="9061" y="1030"/>
                  <a:pt x="9061" y="1042"/>
                  <a:pt x="9061" y="1042"/>
                </a:cubicBezTo>
                <a:cubicBezTo>
                  <a:pt x="9002" y="1042"/>
                  <a:pt x="8978" y="1077"/>
                  <a:pt x="8942" y="1113"/>
                </a:cubicBezTo>
                <a:cubicBezTo>
                  <a:pt x="8835" y="1196"/>
                  <a:pt x="8728" y="1256"/>
                  <a:pt x="8645" y="1363"/>
                </a:cubicBezTo>
                <a:cubicBezTo>
                  <a:pt x="8597" y="1399"/>
                  <a:pt x="8537" y="1423"/>
                  <a:pt x="8514" y="1470"/>
                </a:cubicBezTo>
                <a:cubicBezTo>
                  <a:pt x="8490" y="1494"/>
                  <a:pt x="8478" y="1506"/>
                  <a:pt x="8466" y="1518"/>
                </a:cubicBezTo>
                <a:cubicBezTo>
                  <a:pt x="8323" y="1601"/>
                  <a:pt x="8228" y="1720"/>
                  <a:pt x="8121" y="1827"/>
                </a:cubicBezTo>
                <a:cubicBezTo>
                  <a:pt x="8109" y="1839"/>
                  <a:pt x="8109" y="1839"/>
                  <a:pt x="8097" y="1851"/>
                </a:cubicBezTo>
                <a:cubicBezTo>
                  <a:pt x="8073" y="1863"/>
                  <a:pt x="8049" y="1887"/>
                  <a:pt x="8037" y="1923"/>
                </a:cubicBezTo>
                <a:cubicBezTo>
                  <a:pt x="7942" y="1982"/>
                  <a:pt x="7883" y="2078"/>
                  <a:pt x="7811" y="2161"/>
                </a:cubicBezTo>
                <a:cubicBezTo>
                  <a:pt x="7740" y="2208"/>
                  <a:pt x="7728" y="2292"/>
                  <a:pt x="7680" y="2339"/>
                </a:cubicBezTo>
                <a:cubicBezTo>
                  <a:pt x="7585" y="2399"/>
                  <a:pt x="7525" y="2482"/>
                  <a:pt x="7478" y="2566"/>
                </a:cubicBezTo>
                <a:cubicBezTo>
                  <a:pt x="7442" y="2625"/>
                  <a:pt x="7406" y="2673"/>
                  <a:pt x="7359" y="2720"/>
                </a:cubicBezTo>
                <a:cubicBezTo>
                  <a:pt x="7335" y="2744"/>
                  <a:pt x="7299" y="2768"/>
                  <a:pt x="7299" y="2804"/>
                </a:cubicBezTo>
                <a:cubicBezTo>
                  <a:pt x="7252" y="2816"/>
                  <a:pt x="7240" y="2851"/>
                  <a:pt x="7228" y="2875"/>
                </a:cubicBezTo>
                <a:cubicBezTo>
                  <a:pt x="7204" y="2923"/>
                  <a:pt x="7180" y="2959"/>
                  <a:pt x="7121" y="2970"/>
                </a:cubicBezTo>
                <a:cubicBezTo>
                  <a:pt x="7049" y="2851"/>
                  <a:pt x="6978" y="2732"/>
                  <a:pt x="6883" y="2625"/>
                </a:cubicBezTo>
                <a:cubicBezTo>
                  <a:pt x="6883" y="2625"/>
                  <a:pt x="6883" y="2613"/>
                  <a:pt x="6871" y="2613"/>
                </a:cubicBezTo>
                <a:cubicBezTo>
                  <a:pt x="6811" y="2530"/>
                  <a:pt x="6752" y="2447"/>
                  <a:pt x="6668" y="2375"/>
                </a:cubicBezTo>
                <a:cubicBezTo>
                  <a:pt x="6668" y="2363"/>
                  <a:pt x="6656" y="2363"/>
                  <a:pt x="6656" y="2363"/>
                </a:cubicBezTo>
                <a:cubicBezTo>
                  <a:pt x="6656" y="2351"/>
                  <a:pt x="6656" y="2328"/>
                  <a:pt x="6632" y="2328"/>
                </a:cubicBezTo>
                <a:cubicBezTo>
                  <a:pt x="6609" y="2292"/>
                  <a:pt x="6597" y="2268"/>
                  <a:pt x="6561" y="2256"/>
                </a:cubicBezTo>
                <a:cubicBezTo>
                  <a:pt x="6549" y="2185"/>
                  <a:pt x="6478" y="2161"/>
                  <a:pt x="6430" y="2113"/>
                </a:cubicBezTo>
                <a:cubicBezTo>
                  <a:pt x="6394" y="2018"/>
                  <a:pt x="6299" y="1947"/>
                  <a:pt x="6228" y="1875"/>
                </a:cubicBezTo>
                <a:cubicBezTo>
                  <a:pt x="6228" y="1863"/>
                  <a:pt x="6216" y="1851"/>
                  <a:pt x="6204" y="1851"/>
                </a:cubicBezTo>
                <a:cubicBezTo>
                  <a:pt x="6204" y="1839"/>
                  <a:pt x="6192" y="1839"/>
                  <a:pt x="6180" y="1827"/>
                </a:cubicBezTo>
                <a:cubicBezTo>
                  <a:pt x="6001" y="1613"/>
                  <a:pt x="5775" y="1435"/>
                  <a:pt x="5561" y="1256"/>
                </a:cubicBezTo>
                <a:cubicBezTo>
                  <a:pt x="5549" y="1256"/>
                  <a:pt x="5525" y="1244"/>
                  <a:pt x="5513" y="1244"/>
                </a:cubicBezTo>
                <a:cubicBezTo>
                  <a:pt x="5489" y="1220"/>
                  <a:pt x="5478" y="1208"/>
                  <a:pt x="5454" y="1185"/>
                </a:cubicBezTo>
                <a:cubicBezTo>
                  <a:pt x="5430" y="1149"/>
                  <a:pt x="5394" y="1125"/>
                  <a:pt x="5359" y="1113"/>
                </a:cubicBezTo>
                <a:cubicBezTo>
                  <a:pt x="5335" y="1089"/>
                  <a:pt x="5299" y="1065"/>
                  <a:pt x="5275" y="1042"/>
                </a:cubicBezTo>
                <a:cubicBezTo>
                  <a:pt x="5144" y="935"/>
                  <a:pt x="5001" y="839"/>
                  <a:pt x="4847" y="756"/>
                </a:cubicBezTo>
                <a:cubicBezTo>
                  <a:pt x="4823" y="720"/>
                  <a:pt x="4775" y="708"/>
                  <a:pt x="4739" y="684"/>
                </a:cubicBezTo>
                <a:cubicBezTo>
                  <a:pt x="4585" y="589"/>
                  <a:pt x="4430" y="506"/>
                  <a:pt x="4263" y="446"/>
                </a:cubicBezTo>
                <a:cubicBezTo>
                  <a:pt x="4132" y="375"/>
                  <a:pt x="3989" y="303"/>
                  <a:pt x="3846" y="268"/>
                </a:cubicBezTo>
                <a:cubicBezTo>
                  <a:pt x="3787" y="232"/>
                  <a:pt x="3727" y="208"/>
                  <a:pt x="3656" y="208"/>
                </a:cubicBezTo>
                <a:cubicBezTo>
                  <a:pt x="3632" y="208"/>
                  <a:pt x="3620" y="184"/>
                  <a:pt x="3596" y="173"/>
                </a:cubicBezTo>
                <a:cubicBezTo>
                  <a:pt x="3549" y="149"/>
                  <a:pt x="3489" y="137"/>
                  <a:pt x="3442" y="137"/>
                </a:cubicBezTo>
                <a:cubicBezTo>
                  <a:pt x="3215" y="65"/>
                  <a:pt x="2977" y="30"/>
                  <a:pt x="2739" y="18"/>
                </a:cubicBezTo>
                <a:cubicBezTo>
                  <a:pt x="2697" y="6"/>
                  <a:pt x="2656" y="3"/>
                  <a:pt x="2613" y="3"/>
                </a:cubicBezTo>
                <a:cubicBezTo>
                  <a:pt x="2569" y="3"/>
                  <a:pt x="2525" y="6"/>
                  <a:pt x="2477" y="6"/>
                </a:cubicBezTo>
                <a:cubicBezTo>
                  <a:pt x="2263" y="18"/>
                  <a:pt x="2049" y="30"/>
                  <a:pt x="1846" y="113"/>
                </a:cubicBezTo>
                <a:cubicBezTo>
                  <a:pt x="1842" y="109"/>
                  <a:pt x="1840" y="108"/>
                  <a:pt x="1837" y="108"/>
                </a:cubicBezTo>
                <a:cubicBezTo>
                  <a:pt x="1833" y="108"/>
                  <a:pt x="1830" y="113"/>
                  <a:pt x="1822" y="113"/>
                </a:cubicBezTo>
                <a:cubicBezTo>
                  <a:pt x="1679" y="149"/>
                  <a:pt x="1525" y="184"/>
                  <a:pt x="1406" y="280"/>
                </a:cubicBezTo>
                <a:cubicBezTo>
                  <a:pt x="1382" y="303"/>
                  <a:pt x="1358" y="303"/>
                  <a:pt x="1334" y="315"/>
                </a:cubicBezTo>
                <a:cubicBezTo>
                  <a:pt x="1287" y="315"/>
                  <a:pt x="1251" y="339"/>
                  <a:pt x="1215" y="375"/>
                </a:cubicBezTo>
                <a:cubicBezTo>
                  <a:pt x="1144" y="411"/>
                  <a:pt x="1084" y="458"/>
                  <a:pt x="1025" y="518"/>
                </a:cubicBezTo>
                <a:cubicBezTo>
                  <a:pt x="977" y="542"/>
                  <a:pt x="941" y="565"/>
                  <a:pt x="906" y="601"/>
                </a:cubicBezTo>
                <a:cubicBezTo>
                  <a:pt x="882" y="613"/>
                  <a:pt x="858" y="637"/>
                  <a:pt x="846" y="673"/>
                </a:cubicBezTo>
                <a:cubicBezTo>
                  <a:pt x="834" y="673"/>
                  <a:pt x="822" y="684"/>
                  <a:pt x="822" y="684"/>
                </a:cubicBezTo>
                <a:cubicBezTo>
                  <a:pt x="763" y="732"/>
                  <a:pt x="727" y="768"/>
                  <a:pt x="691" y="827"/>
                </a:cubicBezTo>
                <a:cubicBezTo>
                  <a:pt x="620" y="887"/>
                  <a:pt x="572" y="946"/>
                  <a:pt x="536" y="1030"/>
                </a:cubicBezTo>
                <a:cubicBezTo>
                  <a:pt x="453" y="1113"/>
                  <a:pt x="394" y="1208"/>
                  <a:pt x="346" y="1316"/>
                </a:cubicBezTo>
                <a:cubicBezTo>
                  <a:pt x="298" y="1411"/>
                  <a:pt x="251" y="1506"/>
                  <a:pt x="215" y="1601"/>
                </a:cubicBezTo>
                <a:cubicBezTo>
                  <a:pt x="191" y="1649"/>
                  <a:pt x="167" y="1708"/>
                  <a:pt x="155" y="1768"/>
                </a:cubicBezTo>
                <a:cubicBezTo>
                  <a:pt x="144" y="1780"/>
                  <a:pt x="132" y="1804"/>
                  <a:pt x="132" y="1827"/>
                </a:cubicBezTo>
                <a:cubicBezTo>
                  <a:pt x="132" y="1839"/>
                  <a:pt x="120" y="1839"/>
                  <a:pt x="120" y="1851"/>
                </a:cubicBezTo>
                <a:cubicBezTo>
                  <a:pt x="96" y="1947"/>
                  <a:pt x="60" y="2042"/>
                  <a:pt x="60" y="2137"/>
                </a:cubicBezTo>
                <a:cubicBezTo>
                  <a:pt x="25" y="2197"/>
                  <a:pt x="48" y="2256"/>
                  <a:pt x="36" y="2328"/>
                </a:cubicBezTo>
                <a:cubicBezTo>
                  <a:pt x="36" y="2339"/>
                  <a:pt x="36" y="2351"/>
                  <a:pt x="36" y="2363"/>
                </a:cubicBezTo>
                <a:cubicBezTo>
                  <a:pt x="36" y="2375"/>
                  <a:pt x="36" y="2399"/>
                  <a:pt x="36" y="2411"/>
                </a:cubicBezTo>
                <a:cubicBezTo>
                  <a:pt x="1" y="2554"/>
                  <a:pt x="25" y="2697"/>
                  <a:pt x="25" y="2840"/>
                </a:cubicBezTo>
                <a:cubicBezTo>
                  <a:pt x="25" y="2947"/>
                  <a:pt x="1" y="3066"/>
                  <a:pt x="36" y="3173"/>
                </a:cubicBezTo>
                <a:cubicBezTo>
                  <a:pt x="48" y="3232"/>
                  <a:pt x="25" y="3292"/>
                  <a:pt x="60" y="3351"/>
                </a:cubicBezTo>
                <a:cubicBezTo>
                  <a:pt x="60" y="3399"/>
                  <a:pt x="48" y="3459"/>
                  <a:pt x="84" y="3506"/>
                </a:cubicBezTo>
                <a:cubicBezTo>
                  <a:pt x="84" y="3566"/>
                  <a:pt x="96" y="3613"/>
                  <a:pt x="108" y="3661"/>
                </a:cubicBezTo>
                <a:cubicBezTo>
                  <a:pt x="144" y="3709"/>
                  <a:pt x="96" y="3780"/>
                  <a:pt x="155" y="3816"/>
                </a:cubicBezTo>
                <a:cubicBezTo>
                  <a:pt x="167" y="3828"/>
                  <a:pt x="179" y="3840"/>
                  <a:pt x="191" y="3840"/>
                </a:cubicBezTo>
                <a:cubicBezTo>
                  <a:pt x="179" y="3863"/>
                  <a:pt x="144" y="3875"/>
                  <a:pt x="155" y="3923"/>
                </a:cubicBezTo>
                <a:cubicBezTo>
                  <a:pt x="251" y="4280"/>
                  <a:pt x="346" y="4649"/>
                  <a:pt x="513" y="4983"/>
                </a:cubicBezTo>
                <a:cubicBezTo>
                  <a:pt x="525" y="5054"/>
                  <a:pt x="560" y="5102"/>
                  <a:pt x="596" y="5161"/>
                </a:cubicBezTo>
                <a:cubicBezTo>
                  <a:pt x="691" y="5364"/>
                  <a:pt x="775" y="5566"/>
                  <a:pt x="917" y="5745"/>
                </a:cubicBezTo>
                <a:cubicBezTo>
                  <a:pt x="977" y="5899"/>
                  <a:pt x="1072" y="6054"/>
                  <a:pt x="1168" y="6185"/>
                </a:cubicBezTo>
                <a:cubicBezTo>
                  <a:pt x="1215" y="6280"/>
                  <a:pt x="1275" y="6364"/>
                  <a:pt x="1334" y="6435"/>
                </a:cubicBezTo>
                <a:cubicBezTo>
                  <a:pt x="1370" y="6483"/>
                  <a:pt x="1394" y="6519"/>
                  <a:pt x="1429" y="6566"/>
                </a:cubicBezTo>
                <a:cubicBezTo>
                  <a:pt x="1441" y="6602"/>
                  <a:pt x="1465" y="6614"/>
                  <a:pt x="1489" y="6638"/>
                </a:cubicBezTo>
                <a:cubicBezTo>
                  <a:pt x="1489" y="6638"/>
                  <a:pt x="1489" y="6650"/>
                  <a:pt x="1489" y="6661"/>
                </a:cubicBezTo>
                <a:cubicBezTo>
                  <a:pt x="1560" y="6757"/>
                  <a:pt x="1632" y="6876"/>
                  <a:pt x="1715" y="6971"/>
                </a:cubicBezTo>
                <a:cubicBezTo>
                  <a:pt x="1715" y="7007"/>
                  <a:pt x="1751" y="7042"/>
                  <a:pt x="1775" y="7066"/>
                </a:cubicBezTo>
                <a:cubicBezTo>
                  <a:pt x="1810" y="7102"/>
                  <a:pt x="1846" y="7138"/>
                  <a:pt x="1870" y="7197"/>
                </a:cubicBezTo>
                <a:cubicBezTo>
                  <a:pt x="1882" y="7233"/>
                  <a:pt x="1906" y="7257"/>
                  <a:pt x="1930" y="7281"/>
                </a:cubicBezTo>
                <a:cubicBezTo>
                  <a:pt x="2001" y="7376"/>
                  <a:pt x="2060" y="7471"/>
                  <a:pt x="2144" y="7554"/>
                </a:cubicBezTo>
                <a:cubicBezTo>
                  <a:pt x="2203" y="7638"/>
                  <a:pt x="2263" y="7721"/>
                  <a:pt x="2346" y="7792"/>
                </a:cubicBezTo>
                <a:cubicBezTo>
                  <a:pt x="2418" y="7912"/>
                  <a:pt x="2513" y="8007"/>
                  <a:pt x="2608" y="8114"/>
                </a:cubicBezTo>
                <a:cubicBezTo>
                  <a:pt x="2727" y="8269"/>
                  <a:pt x="2870" y="8412"/>
                  <a:pt x="3013" y="8554"/>
                </a:cubicBezTo>
                <a:cubicBezTo>
                  <a:pt x="3061" y="8614"/>
                  <a:pt x="3108" y="8662"/>
                  <a:pt x="3168" y="8709"/>
                </a:cubicBezTo>
                <a:cubicBezTo>
                  <a:pt x="3227" y="8757"/>
                  <a:pt x="3275" y="8828"/>
                  <a:pt x="3346" y="8864"/>
                </a:cubicBezTo>
                <a:cubicBezTo>
                  <a:pt x="3346" y="8888"/>
                  <a:pt x="3346" y="8900"/>
                  <a:pt x="3370" y="8912"/>
                </a:cubicBezTo>
                <a:cubicBezTo>
                  <a:pt x="3465" y="8995"/>
                  <a:pt x="3549" y="9090"/>
                  <a:pt x="3644" y="9174"/>
                </a:cubicBezTo>
                <a:cubicBezTo>
                  <a:pt x="3704" y="9233"/>
                  <a:pt x="3775" y="9281"/>
                  <a:pt x="3835" y="9340"/>
                </a:cubicBezTo>
                <a:cubicBezTo>
                  <a:pt x="3858" y="9388"/>
                  <a:pt x="3906" y="9412"/>
                  <a:pt x="3954" y="9447"/>
                </a:cubicBezTo>
                <a:cubicBezTo>
                  <a:pt x="4001" y="9483"/>
                  <a:pt x="4025" y="9531"/>
                  <a:pt x="4085" y="9555"/>
                </a:cubicBezTo>
                <a:cubicBezTo>
                  <a:pt x="4156" y="9614"/>
                  <a:pt x="4204" y="9686"/>
                  <a:pt x="4287" y="9721"/>
                </a:cubicBezTo>
                <a:cubicBezTo>
                  <a:pt x="4287" y="9733"/>
                  <a:pt x="4299" y="9733"/>
                  <a:pt x="4299" y="9745"/>
                </a:cubicBezTo>
                <a:cubicBezTo>
                  <a:pt x="4311" y="9757"/>
                  <a:pt x="4335" y="9769"/>
                  <a:pt x="4346" y="9781"/>
                </a:cubicBezTo>
                <a:cubicBezTo>
                  <a:pt x="4430" y="9852"/>
                  <a:pt x="4525" y="9924"/>
                  <a:pt x="4620" y="9983"/>
                </a:cubicBezTo>
                <a:cubicBezTo>
                  <a:pt x="4870" y="10233"/>
                  <a:pt x="5180" y="10424"/>
                  <a:pt x="5466" y="10638"/>
                </a:cubicBezTo>
                <a:cubicBezTo>
                  <a:pt x="5478" y="10638"/>
                  <a:pt x="5489" y="10650"/>
                  <a:pt x="5513" y="10662"/>
                </a:cubicBezTo>
                <a:cubicBezTo>
                  <a:pt x="5525" y="10686"/>
                  <a:pt x="5549" y="10698"/>
                  <a:pt x="5585" y="10698"/>
                </a:cubicBezTo>
                <a:cubicBezTo>
                  <a:pt x="5787" y="10876"/>
                  <a:pt x="6025" y="11007"/>
                  <a:pt x="6251" y="11150"/>
                </a:cubicBezTo>
                <a:cubicBezTo>
                  <a:pt x="6263" y="11162"/>
                  <a:pt x="6275" y="11162"/>
                  <a:pt x="6299" y="11162"/>
                </a:cubicBezTo>
                <a:cubicBezTo>
                  <a:pt x="6323" y="11186"/>
                  <a:pt x="6347" y="11198"/>
                  <a:pt x="6371" y="11210"/>
                </a:cubicBezTo>
                <a:cubicBezTo>
                  <a:pt x="6371" y="11233"/>
                  <a:pt x="6382" y="11233"/>
                  <a:pt x="6406" y="11233"/>
                </a:cubicBezTo>
                <a:cubicBezTo>
                  <a:pt x="6478" y="11305"/>
                  <a:pt x="6561" y="11352"/>
                  <a:pt x="6656" y="11388"/>
                </a:cubicBezTo>
                <a:cubicBezTo>
                  <a:pt x="6752" y="11460"/>
                  <a:pt x="6859" y="11519"/>
                  <a:pt x="6966" y="11567"/>
                </a:cubicBezTo>
                <a:cubicBezTo>
                  <a:pt x="6990" y="11591"/>
                  <a:pt x="7025" y="11602"/>
                  <a:pt x="7049" y="11614"/>
                </a:cubicBezTo>
                <a:cubicBezTo>
                  <a:pt x="7077" y="11649"/>
                  <a:pt x="7105" y="11668"/>
                  <a:pt x="7137" y="11668"/>
                </a:cubicBezTo>
                <a:cubicBezTo>
                  <a:pt x="7160" y="11668"/>
                  <a:pt x="7186" y="11658"/>
                  <a:pt x="7216" y="11638"/>
                </a:cubicBezTo>
                <a:cubicBezTo>
                  <a:pt x="7252" y="11602"/>
                  <a:pt x="7311" y="11614"/>
                  <a:pt x="7347" y="11567"/>
                </a:cubicBezTo>
                <a:cubicBezTo>
                  <a:pt x="7418" y="11543"/>
                  <a:pt x="7490" y="11507"/>
                  <a:pt x="7549" y="11460"/>
                </a:cubicBezTo>
                <a:cubicBezTo>
                  <a:pt x="7573" y="11448"/>
                  <a:pt x="7597" y="11436"/>
                  <a:pt x="7609" y="11412"/>
                </a:cubicBezTo>
                <a:cubicBezTo>
                  <a:pt x="7859" y="11281"/>
                  <a:pt x="8097" y="11138"/>
                  <a:pt x="8335" y="10971"/>
                </a:cubicBezTo>
                <a:cubicBezTo>
                  <a:pt x="8430" y="10924"/>
                  <a:pt x="8526" y="10852"/>
                  <a:pt x="8621" y="10781"/>
                </a:cubicBezTo>
                <a:cubicBezTo>
                  <a:pt x="8680" y="10745"/>
                  <a:pt x="8752" y="10710"/>
                  <a:pt x="8799" y="10662"/>
                </a:cubicBezTo>
                <a:cubicBezTo>
                  <a:pt x="8859" y="10638"/>
                  <a:pt x="8907" y="10590"/>
                  <a:pt x="8954" y="10543"/>
                </a:cubicBezTo>
                <a:cubicBezTo>
                  <a:pt x="9097" y="10471"/>
                  <a:pt x="9204" y="10376"/>
                  <a:pt x="9335" y="10269"/>
                </a:cubicBezTo>
                <a:cubicBezTo>
                  <a:pt x="9407" y="10233"/>
                  <a:pt x="9478" y="10186"/>
                  <a:pt x="9538" y="10114"/>
                </a:cubicBezTo>
                <a:cubicBezTo>
                  <a:pt x="9680" y="10031"/>
                  <a:pt x="9788" y="9912"/>
                  <a:pt x="9919" y="9805"/>
                </a:cubicBezTo>
                <a:cubicBezTo>
                  <a:pt x="9990" y="9745"/>
                  <a:pt x="10073" y="9686"/>
                  <a:pt x="10133" y="9614"/>
                </a:cubicBezTo>
                <a:cubicBezTo>
                  <a:pt x="10216" y="9578"/>
                  <a:pt x="10264" y="9507"/>
                  <a:pt x="10312" y="9459"/>
                </a:cubicBezTo>
                <a:cubicBezTo>
                  <a:pt x="10419" y="9400"/>
                  <a:pt x="10490" y="9305"/>
                  <a:pt x="10585" y="9233"/>
                </a:cubicBezTo>
                <a:cubicBezTo>
                  <a:pt x="10669" y="9162"/>
                  <a:pt x="10728" y="9078"/>
                  <a:pt x="10812" y="9007"/>
                </a:cubicBezTo>
                <a:cubicBezTo>
                  <a:pt x="10907" y="8947"/>
                  <a:pt x="10978" y="8864"/>
                  <a:pt x="11050" y="8781"/>
                </a:cubicBezTo>
                <a:cubicBezTo>
                  <a:pt x="11097" y="8745"/>
                  <a:pt x="11133" y="8709"/>
                  <a:pt x="11157" y="8662"/>
                </a:cubicBezTo>
                <a:cubicBezTo>
                  <a:pt x="11264" y="8590"/>
                  <a:pt x="11324" y="8495"/>
                  <a:pt x="11407" y="8400"/>
                </a:cubicBezTo>
                <a:cubicBezTo>
                  <a:pt x="11455" y="8376"/>
                  <a:pt x="11490" y="8328"/>
                  <a:pt x="11526" y="8281"/>
                </a:cubicBezTo>
                <a:cubicBezTo>
                  <a:pt x="11562" y="8269"/>
                  <a:pt x="11585" y="8245"/>
                  <a:pt x="11597" y="8197"/>
                </a:cubicBezTo>
                <a:cubicBezTo>
                  <a:pt x="11669" y="8138"/>
                  <a:pt x="11740" y="8066"/>
                  <a:pt x="11800" y="7971"/>
                </a:cubicBezTo>
                <a:cubicBezTo>
                  <a:pt x="11859" y="7923"/>
                  <a:pt x="11907" y="7864"/>
                  <a:pt x="11955" y="7792"/>
                </a:cubicBezTo>
                <a:cubicBezTo>
                  <a:pt x="11978" y="7781"/>
                  <a:pt x="12002" y="7745"/>
                  <a:pt x="12014" y="7709"/>
                </a:cubicBezTo>
                <a:cubicBezTo>
                  <a:pt x="12026" y="7697"/>
                  <a:pt x="12026" y="7697"/>
                  <a:pt x="12038" y="7685"/>
                </a:cubicBezTo>
                <a:cubicBezTo>
                  <a:pt x="12217" y="7483"/>
                  <a:pt x="12383" y="7269"/>
                  <a:pt x="12526" y="7031"/>
                </a:cubicBezTo>
                <a:cubicBezTo>
                  <a:pt x="12574" y="6983"/>
                  <a:pt x="12609" y="6935"/>
                  <a:pt x="12633" y="6876"/>
                </a:cubicBezTo>
                <a:cubicBezTo>
                  <a:pt x="12681" y="6828"/>
                  <a:pt x="12728" y="6769"/>
                  <a:pt x="12752" y="6709"/>
                </a:cubicBezTo>
                <a:cubicBezTo>
                  <a:pt x="12788" y="6685"/>
                  <a:pt x="12812" y="6650"/>
                  <a:pt x="12824" y="6614"/>
                </a:cubicBezTo>
                <a:cubicBezTo>
                  <a:pt x="12836" y="6590"/>
                  <a:pt x="12848" y="6566"/>
                  <a:pt x="12859" y="6554"/>
                </a:cubicBezTo>
                <a:cubicBezTo>
                  <a:pt x="12907" y="6507"/>
                  <a:pt x="12943" y="6459"/>
                  <a:pt x="12967" y="6411"/>
                </a:cubicBezTo>
                <a:cubicBezTo>
                  <a:pt x="12979" y="6399"/>
                  <a:pt x="12990" y="6376"/>
                  <a:pt x="13002" y="6364"/>
                </a:cubicBezTo>
                <a:cubicBezTo>
                  <a:pt x="13074" y="6280"/>
                  <a:pt x="13133" y="6173"/>
                  <a:pt x="13193" y="6078"/>
                </a:cubicBezTo>
                <a:cubicBezTo>
                  <a:pt x="13252" y="5995"/>
                  <a:pt x="13300" y="5911"/>
                  <a:pt x="13336" y="5804"/>
                </a:cubicBezTo>
                <a:cubicBezTo>
                  <a:pt x="13348" y="5792"/>
                  <a:pt x="13360" y="5780"/>
                  <a:pt x="13371" y="5768"/>
                </a:cubicBezTo>
                <a:cubicBezTo>
                  <a:pt x="13419" y="5685"/>
                  <a:pt x="13479" y="5602"/>
                  <a:pt x="13514" y="5518"/>
                </a:cubicBezTo>
                <a:cubicBezTo>
                  <a:pt x="13586" y="5399"/>
                  <a:pt x="13645" y="5280"/>
                  <a:pt x="13693" y="5161"/>
                </a:cubicBezTo>
                <a:cubicBezTo>
                  <a:pt x="13776" y="5042"/>
                  <a:pt x="13824" y="4899"/>
                  <a:pt x="13871" y="4756"/>
                </a:cubicBezTo>
                <a:cubicBezTo>
                  <a:pt x="13919" y="4661"/>
                  <a:pt x="13955" y="4554"/>
                  <a:pt x="13979" y="4447"/>
                </a:cubicBezTo>
                <a:cubicBezTo>
                  <a:pt x="14002" y="4399"/>
                  <a:pt x="14026" y="4340"/>
                  <a:pt x="14026" y="4292"/>
                </a:cubicBezTo>
                <a:cubicBezTo>
                  <a:pt x="14086" y="4137"/>
                  <a:pt x="14110" y="3971"/>
                  <a:pt x="14157" y="3816"/>
                </a:cubicBezTo>
                <a:cubicBezTo>
                  <a:pt x="14157" y="3804"/>
                  <a:pt x="14157" y="3792"/>
                  <a:pt x="14157" y="3780"/>
                </a:cubicBezTo>
                <a:cubicBezTo>
                  <a:pt x="14181" y="3685"/>
                  <a:pt x="14205" y="3602"/>
                  <a:pt x="14205" y="3506"/>
                </a:cubicBezTo>
                <a:cubicBezTo>
                  <a:pt x="14241" y="3471"/>
                  <a:pt x="14217" y="3423"/>
                  <a:pt x="14229" y="3375"/>
                </a:cubicBezTo>
                <a:cubicBezTo>
                  <a:pt x="14252" y="3304"/>
                  <a:pt x="14241" y="3244"/>
                  <a:pt x="14252" y="3173"/>
                </a:cubicBezTo>
                <a:cubicBezTo>
                  <a:pt x="14276" y="3149"/>
                  <a:pt x="14264" y="3113"/>
                  <a:pt x="14264" y="3078"/>
                </a:cubicBezTo>
                <a:cubicBezTo>
                  <a:pt x="14276" y="2792"/>
                  <a:pt x="14276" y="2506"/>
                  <a:pt x="14241" y="2220"/>
                </a:cubicBezTo>
                <a:cubicBezTo>
                  <a:pt x="14241" y="2208"/>
                  <a:pt x="14241" y="2185"/>
                  <a:pt x="14229" y="2161"/>
                </a:cubicBezTo>
                <a:cubicBezTo>
                  <a:pt x="14229" y="2137"/>
                  <a:pt x="14229" y="2125"/>
                  <a:pt x="14217" y="2101"/>
                </a:cubicBezTo>
                <a:cubicBezTo>
                  <a:pt x="14217" y="2042"/>
                  <a:pt x="14205" y="1994"/>
                  <a:pt x="14181" y="1935"/>
                </a:cubicBezTo>
                <a:cubicBezTo>
                  <a:pt x="14181" y="1935"/>
                  <a:pt x="14181" y="1923"/>
                  <a:pt x="14181" y="1923"/>
                </a:cubicBezTo>
                <a:cubicBezTo>
                  <a:pt x="14181" y="1899"/>
                  <a:pt x="14181" y="1875"/>
                  <a:pt x="14157" y="1851"/>
                </a:cubicBezTo>
                <a:cubicBezTo>
                  <a:pt x="14157" y="1827"/>
                  <a:pt x="14157" y="1804"/>
                  <a:pt x="14133" y="1792"/>
                </a:cubicBezTo>
                <a:cubicBezTo>
                  <a:pt x="14122" y="1697"/>
                  <a:pt x="14086" y="1625"/>
                  <a:pt x="14038" y="1542"/>
                </a:cubicBezTo>
                <a:cubicBezTo>
                  <a:pt x="14014" y="1446"/>
                  <a:pt x="13967" y="1351"/>
                  <a:pt x="13907" y="1280"/>
                </a:cubicBezTo>
                <a:cubicBezTo>
                  <a:pt x="13871" y="1196"/>
                  <a:pt x="13848" y="1101"/>
                  <a:pt x="13752" y="1054"/>
                </a:cubicBezTo>
                <a:cubicBezTo>
                  <a:pt x="13764" y="994"/>
                  <a:pt x="13729" y="970"/>
                  <a:pt x="13693" y="935"/>
                </a:cubicBezTo>
                <a:cubicBezTo>
                  <a:pt x="13657" y="887"/>
                  <a:pt x="13633" y="839"/>
                  <a:pt x="13574" y="804"/>
                </a:cubicBezTo>
                <a:cubicBezTo>
                  <a:pt x="13538" y="744"/>
                  <a:pt x="13502" y="708"/>
                  <a:pt x="13443" y="673"/>
                </a:cubicBezTo>
                <a:cubicBezTo>
                  <a:pt x="13407" y="625"/>
                  <a:pt x="13371" y="577"/>
                  <a:pt x="13312" y="554"/>
                </a:cubicBezTo>
                <a:cubicBezTo>
                  <a:pt x="13276" y="506"/>
                  <a:pt x="13217" y="482"/>
                  <a:pt x="13169" y="446"/>
                </a:cubicBezTo>
                <a:cubicBezTo>
                  <a:pt x="13145" y="411"/>
                  <a:pt x="13109" y="387"/>
                  <a:pt x="13062" y="375"/>
                </a:cubicBezTo>
                <a:cubicBezTo>
                  <a:pt x="13002" y="315"/>
                  <a:pt x="12931" y="292"/>
                  <a:pt x="12859" y="268"/>
                </a:cubicBezTo>
                <a:cubicBezTo>
                  <a:pt x="12800" y="220"/>
                  <a:pt x="12728" y="196"/>
                  <a:pt x="12657" y="173"/>
                </a:cubicBezTo>
                <a:cubicBezTo>
                  <a:pt x="12621" y="149"/>
                  <a:pt x="12574" y="137"/>
                  <a:pt x="12526" y="137"/>
                </a:cubicBezTo>
                <a:cubicBezTo>
                  <a:pt x="12395" y="77"/>
                  <a:pt x="12264" y="42"/>
                  <a:pt x="12133" y="42"/>
                </a:cubicBezTo>
                <a:cubicBezTo>
                  <a:pt x="11994" y="18"/>
                  <a:pt x="11854" y="0"/>
                  <a:pt x="11718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12"/>
          <p:cNvSpPr/>
          <p:nvPr/>
        </p:nvSpPr>
        <p:spPr>
          <a:xfrm>
            <a:off x="5425897" y="2547672"/>
            <a:ext cx="269693" cy="220409"/>
          </a:xfrm>
          <a:custGeom>
            <a:avLst/>
            <a:gdLst/>
            <a:ahLst/>
            <a:cxnLst/>
            <a:rect l="l" t="t" r="r" b="b"/>
            <a:pathLst>
              <a:path w="14277" h="11668" extrusionOk="0">
                <a:moveTo>
                  <a:pt x="10812" y="649"/>
                </a:moveTo>
                <a:cubicBezTo>
                  <a:pt x="10800" y="649"/>
                  <a:pt x="10800" y="661"/>
                  <a:pt x="10800" y="661"/>
                </a:cubicBezTo>
                <a:cubicBezTo>
                  <a:pt x="10800" y="649"/>
                  <a:pt x="10800" y="649"/>
                  <a:pt x="10812" y="649"/>
                </a:cubicBezTo>
                <a:close/>
                <a:moveTo>
                  <a:pt x="4096" y="684"/>
                </a:moveTo>
                <a:cubicBezTo>
                  <a:pt x="4132" y="696"/>
                  <a:pt x="4168" y="696"/>
                  <a:pt x="4180" y="696"/>
                </a:cubicBezTo>
                <a:cubicBezTo>
                  <a:pt x="4185" y="694"/>
                  <a:pt x="4188" y="693"/>
                  <a:pt x="4190" y="693"/>
                </a:cubicBezTo>
                <a:cubicBezTo>
                  <a:pt x="4199" y="693"/>
                  <a:pt x="4192" y="708"/>
                  <a:pt x="4192" y="708"/>
                </a:cubicBezTo>
                <a:cubicBezTo>
                  <a:pt x="4192" y="744"/>
                  <a:pt x="4204" y="768"/>
                  <a:pt x="4216" y="792"/>
                </a:cubicBezTo>
                <a:cubicBezTo>
                  <a:pt x="4180" y="756"/>
                  <a:pt x="4144" y="720"/>
                  <a:pt x="4096" y="684"/>
                </a:cubicBezTo>
                <a:close/>
                <a:moveTo>
                  <a:pt x="5108" y="1054"/>
                </a:moveTo>
                <a:cubicBezTo>
                  <a:pt x="5108" y="1065"/>
                  <a:pt x="5108" y="1065"/>
                  <a:pt x="5108" y="1065"/>
                </a:cubicBezTo>
                <a:cubicBezTo>
                  <a:pt x="5097" y="1065"/>
                  <a:pt x="5097" y="1077"/>
                  <a:pt x="5085" y="1077"/>
                </a:cubicBezTo>
                <a:lnTo>
                  <a:pt x="5085" y="1077"/>
                </a:lnTo>
                <a:cubicBezTo>
                  <a:pt x="5097" y="1077"/>
                  <a:pt x="5097" y="1065"/>
                  <a:pt x="5108" y="1054"/>
                </a:cubicBezTo>
                <a:close/>
                <a:moveTo>
                  <a:pt x="9097" y="1089"/>
                </a:moveTo>
                <a:cubicBezTo>
                  <a:pt x="9109" y="1089"/>
                  <a:pt x="9109" y="1089"/>
                  <a:pt x="9109" y="1101"/>
                </a:cubicBezTo>
                <a:lnTo>
                  <a:pt x="9097" y="1101"/>
                </a:lnTo>
                <a:cubicBezTo>
                  <a:pt x="9097" y="1101"/>
                  <a:pt x="9097" y="1089"/>
                  <a:pt x="9097" y="1089"/>
                </a:cubicBezTo>
                <a:close/>
                <a:moveTo>
                  <a:pt x="1965" y="1101"/>
                </a:moveTo>
                <a:cubicBezTo>
                  <a:pt x="1965" y="1113"/>
                  <a:pt x="1965" y="1125"/>
                  <a:pt x="1953" y="1125"/>
                </a:cubicBezTo>
                <a:cubicBezTo>
                  <a:pt x="1953" y="1113"/>
                  <a:pt x="1965" y="1113"/>
                  <a:pt x="1965" y="1101"/>
                </a:cubicBezTo>
                <a:close/>
                <a:moveTo>
                  <a:pt x="8930" y="1149"/>
                </a:moveTo>
                <a:cubicBezTo>
                  <a:pt x="8930" y="1161"/>
                  <a:pt x="8918" y="1161"/>
                  <a:pt x="8918" y="1173"/>
                </a:cubicBezTo>
                <a:cubicBezTo>
                  <a:pt x="8918" y="1161"/>
                  <a:pt x="8918" y="1161"/>
                  <a:pt x="8930" y="1149"/>
                </a:cubicBezTo>
                <a:close/>
                <a:moveTo>
                  <a:pt x="3799" y="1232"/>
                </a:moveTo>
                <a:cubicBezTo>
                  <a:pt x="3799" y="1244"/>
                  <a:pt x="3787" y="1244"/>
                  <a:pt x="3775" y="1244"/>
                </a:cubicBezTo>
                <a:cubicBezTo>
                  <a:pt x="3787" y="1244"/>
                  <a:pt x="3787" y="1232"/>
                  <a:pt x="3787" y="1232"/>
                </a:cubicBezTo>
                <a:close/>
                <a:moveTo>
                  <a:pt x="3971" y="1259"/>
                </a:moveTo>
                <a:cubicBezTo>
                  <a:pt x="3989" y="1259"/>
                  <a:pt x="4007" y="1262"/>
                  <a:pt x="4025" y="1268"/>
                </a:cubicBezTo>
                <a:cubicBezTo>
                  <a:pt x="4001" y="1280"/>
                  <a:pt x="3965" y="1292"/>
                  <a:pt x="3942" y="1316"/>
                </a:cubicBezTo>
                <a:cubicBezTo>
                  <a:pt x="3930" y="1304"/>
                  <a:pt x="3906" y="1292"/>
                  <a:pt x="3918" y="1268"/>
                </a:cubicBezTo>
                <a:cubicBezTo>
                  <a:pt x="3936" y="1262"/>
                  <a:pt x="3954" y="1259"/>
                  <a:pt x="3971" y="1259"/>
                </a:cubicBezTo>
                <a:close/>
                <a:moveTo>
                  <a:pt x="9359" y="1387"/>
                </a:moveTo>
                <a:cubicBezTo>
                  <a:pt x="9359" y="1387"/>
                  <a:pt x="9359" y="1387"/>
                  <a:pt x="9359" y="1399"/>
                </a:cubicBezTo>
                <a:lnTo>
                  <a:pt x="9347" y="1399"/>
                </a:lnTo>
                <a:cubicBezTo>
                  <a:pt x="9347" y="1387"/>
                  <a:pt x="9359" y="1387"/>
                  <a:pt x="9359" y="1387"/>
                </a:cubicBezTo>
                <a:close/>
                <a:moveTo>
                  <a:pt x="3870" y="1518"/>
                </a:moveTo>
                <a:cubicBezTo>
                  <a:pt x="3882" y="1530"/>
                  <a:pt x="3882" y="1530"/>
                  <a:pt x="3882" y="1530"/>
                </a:cubicBezTo>
                <a:lnTo>
                  <a:pt x="3870" y="1530"/>
                </a:lnTo>
                <a:cubicBezTo>
                  <a:pt x="3870" y="1530"/>
                  <a:pt x="3870" y="1530"/>
                  <a:pt x="3870" y="1518"/>
                </a:cubicBezTo>
                <a:close/>
                <a:moveTo>
                  <a:pt x="13800" y="1851"/>
                </a:moveTo>
                <a:cubicBezTo>
                  <a:pt x="13800" y="1863"/>
                  <a:pt x="13788" y="1863"/>
                  <a:pt x="13788" y="1863"/>
                </a:cubicBezTo>
                <a:cubicBezTo>
                  <a:pt x="13788" y="1863"/>
                  <a:pt x="13788" y="1863"/>
                  <a:pt x="13776" y="1851"/>
                </a:cubicBezTo>
                <a:close/>
                <a:moveTo>
                  <a:pt x="5489" y="1863"/>
                </a:moveTo>
                <a:cubicBezTo>
                  <a:pt x="5489" y="1875"/>
                  <a:pt x="5489" y="1875"/>
                  <a:pt x="5489" y="1875"/>
                </a:cubicBezTo>
                <a:cubicBezTo>
                  <a:pt x="5489" y="1875"/>
                  <a:pt x="5486" y="1872"/>
                  <a:pt x="5482" y="1871"/>
                </a:cubicBezTo>
                <a:lnTo>
                  <a:pt x="5482" y="1871"/>
                </a:lnTo>
                <a:cubicBezTo>
                  <a:pt x="5484" y="1869"/>
                  <a:pt x="5486" y="1866"/>
                  <a:pt x="5489" y="1863"/>
                </a:cubicBezTo>
                <a:close/>
                <a:moveTo>
                  <a:pt x="8180" y="1875"/>
                </a:moveTo>
                <a:cubicBezTo>
                  <a:pt x="8180" y="1887"/>
                  <a:pt x="8180" y="1887"/>
                  <a:pt x="8180" y="1887"/>
                </a:cubicBezTo>
                <a:cubicBezTo>
                  <a:pt x="8180" y="1887"/>
                  <a:pt x="8168" y="1887"/>
                  <a:pt x="8168" y="1875"/>
                </a:cubicBezTo>
                <a:close/>
                <a:moveTo>
                  <a:pt x="155" y="2054"/>
                </a:moveTo>
                <a:cubicBezTo>
                  <a:pt x="167" y="2078"/>
                  <a:pt x="167" y="2089"/>
                  <a:pt x="179" y="2101"/>
                </a:cubicBezTo>
                <a:cubicBezTo>
                  <a:pt x="167" y="2113"/>
                  <a:pt x="144" y="2125"/>
                  <a:pt x="120" y="2149"/>
                </a:cubicBezTo>
                <a:cubicBezTo>
                  <a:pt x="132" y="2113"/>
                  <a:pt x="144" y="2089"/>
                  <a:pt x="155" y="2054"/>
                </a:cubicBezTo>
                <a:close/>
                <a:moveTo>
                  <a:pt x="1239" y="2173"/>
                </a:moveTo>
                <a:cubicBezTo>
                  <a:pt x="1239" y="2185"/>
                  <a:pt x="1239" y="2185"/>
                  <a:pt x="1239" y="2185"/>
                </a:cubicBezTo>
                <a:lnTo>
                  <a:pt x="1227" y="2185"/>
                </a:lnTo>
                <a:cubicBezTo>
                  <a:pt x="1239" y="2185"/>
                  <a:pt x="1239" y="2185"/>
                  <a:pt x="1239" y="2173"/>
                </a:cubicBezTo>
                <a:close/>
                <a:moveTo>
                  <a:pt x="2322" y="2256"/>
                </a:moveTo>
                <a:cubicBezTo>
                  <a:pt x="2322" y="2268"/>
                  <a:pt x="2322" y="2268"/>
                  <a:pt x="2311" y="2280"/>
                </a:cubicBezTo>
                <a:cubicBezTo>
                  <a:pt x="2322" y="2268"/>
                  <a:pt x="2322" y="2256"/>
                  <a:pt x="2322" y="2256"/>
                </a:cubicBezTo>
                <a:close/>
                <a:moveTo>
                  <a:pt x="4323" y="2363"/>
                </a:moveTo>
                <a:cubicBezTo>
                  <a:pt x="4311" y="2363"/>
                  <a:pt x="4311" y="2363"/>
                  <a:pt x="4311" y="2375"/>
                </a:cubicBezTo>
                <a:cubicBezTo>
                  <a:pt x="4311" y="2363"/>
                  <a:pt x="4299" y="2363"/>
                  <a:pt x="4299" y="2363"/>
                </a:cubicBezTo>
                <a:close/>
                <a:moveTo>
                  <a:pt x="2632" y="2387"/>
                </a:moveTo>
                <a:cubicBezTo>
                  <a:pt x="2632" y="2399"/>
                  <a:pt x="2632" y="2399"/>
                  <a:pt x="2632" y="2399"/>
                </a:cubicBezTo>
                <a:cubicBezTo>
                  <a:pt x="2620" y="2399"/>
                  <a:pt x="2620" y="2399"/>
                  <a:pt x="2620" y="2387"/>
                </a:cubicBezTo>
                <a:close/>
                <a:moveTo>
                  <a:pt x="12645" y="2411"/>
                </a:moveTo>
                <a:cubicBezTo>
                  <a:pt x="12645" y="2417"/>
                  <a:pt x="12642" y="2420"/>
                  <a:pt x="12638" y="2420"/>
                </a:cubicBezTo>
                <a:cubicBezTo>
                  <a:pt x="12633" y="2420"/>
                  <a:pt x="12627" y="2417"/>
                  <a:pt x="12621" y="2411"/>
                </a:cubicBezTo>
                <a:close/>
                <a:moveTo>
                  <a:pt x="3180" y="2518"/>
                </a:moveTo>
                <a:cubicBezTo>
                  <a:pt x="3180" y="2518"/>
                  <a:pt x="3180" y="2518"/>
                  <a:pt x="3180" y="2530"/>
                </a:cubicBezTo>
                <a:cubicBezTo>
                  <a:pt x="3180" y="2518"/>
                  <a:pt x="3168" y="2518"/>
                  <a:pt x="3168" y="2518"/>
                </a:cubicBezTo>
                <a:close/>
                <a:moveTo>
                  <a:pt x="4549" y="2530"/>
                </a:moveTo>
                <a:cubicBezTo>
                  <a:pt x="4561" y="2530"/>
                  <a:pt x="4561" y="2530"/>
                  <a:pt x="4573" y="2542"/>
                </a:cubicBezTo>
                <a:cubicBezTo>
                  <a:pt x="4561" y="2542"/>
                  <a:pt x="4561" y="2530"/>
                  <a:pt x="4549" y="2530"/>
                </a:cubicBezTo>
                <a:close/>
                <a:moveTo>
                  <a:pt x="6513" y="2530"/>
                </a:moveTo>
                <a:cubicBezTo>
                  <a:pt x="6513" y="2530"/>
                  <a:pt x="6513" y="2542"/>
                  <a:pt x="6513" y="2542"/>
                </a:cubicBezTo>
                <a:lnTo>
                  <a:pt x="6502" y="2542"/>
                </a:lnTo>
                <a:cubicBezTo>
                  <a:pt x="6502" y="2542"/>
                  <a:pt x="6502" y="2530"/>
                  <a:pt x="6513" y="2530"/>
                </a:cubicBezTo>
                <a:close/>
                <a:moveTo>
                  <a:pt x="3858" y="2613"/>
                </a:moveTo>
                <a:cubicBezTo>
                  <a:pt x="3846" y="2625"/>
                  <a:pt x="3835" y="2637"/>
                  <a:pt x="3835" y="2637"/>
                </a:cubicBezTo>
                <a:cubicBezTo>
                  <a:pt x="3835" y="2637"/>
                  <a:pt x="3835" y="2625"/>
                  <a:pt x="3823" y="2625"/>
                </a:cubicBezTo>
                <a:cubicBezTo>
                  <a:pt x="3834" y="2625"/>
                  <a:pt x="3846" y="2625"/>
                  <a:pt x="3858" y="2613"/>
                </a:cubicBezTo>
                <a:close/>
                <a:moveTo>
                  <a:pt x="11990" y="2816"/>
                </a:moveTo>
                <a:cubicBezTo>
                  <a:pt x="11978" y="2828"/>
                  <a:pt x="11978" y="2828"/>
                  <a:pt x="11966" y="2840"/>
                </a:cubicBezTo>
                <a:cubicBezTo>
                  <a:pt x="11966" y="2828"/>
                  <a:pt x="11966" y="2828"/>
                  <a:pt x="11966" y="2828"/>
                </a:cubicBezTo>
                <a:cubicBezTo>
                  <a:pt x="11966" y="2816"/>
                  <a:pt x="11978" y="2816"/>
                  <a:pt x="11990" y="2816"/>
                </a:cubicBezTo>
                <a:close/>
                <a:moveTo>
                  <a:pt x="2489" y="2851"/>
                </a:moveTo>
                <a:cubicBezTo>
                  <a:pt x="2489" y="2863"/>
                  <a:pt x="2501" y="2887"/>
                  <a:pt x="2513" y="2899"/>
                </a:cubicBezTo>
                <a:cubicBezTo>
                  <a:pt x="2501" y="2899"/>
                  <a:pt x="2489" y="2887"/>
                  <a:pt x="2489" y="2875"/>
                </a:cubicBezTo>
                <a:cubicBezTo>
                  <a:pt x="2489" y="2863"/>
                  <a:pt x="2489" y="2851"/>
                  <a:pt x="2477" y="2851"/>
                </a:cubicBezTo>
                <a:close/>
                <a:moveTo>
                  <a:pt x="501" y="2947"/>
                </a:moveTo>
                <a:cubicBezTo>
                  <a:pt x="513" y="2959"/>
                  <a:pt x="513" y="2959"/>
                  <a:pt x="513" y="2959"/>
                </a:cubicBezTo>
                <a:cubicBezTo>
                  <a:pt x="513" y="2959"/>
                  <a:pt x="513" y="2970"/>
                  <a:pt x="501" y="2970"/>
                </a:cubicBezTo>
                <a:cubicBezTo>
                  <a:pt x="501" y="2959"/>
                  <a:pt x="501" y="2959"/>
                  <a:pt x="501" y="2947"/>
                </a:cubicBezTo>
                <a:close/>
                <a:moveTo>
                  <a:pt x="13229" y="2959"/>
                </a:moveTo>
                <a:cubicBezTo>
                  <a:pt x="13229" y="2970"/>
                  <a:pt x="13229" y="2970"/>
                  <a:pt x="13229" y="2982"/>
                </a:cubicBezTo>
                <a:cubicBezTo>
                  <a:pt x="13217" y="2982"/>
                  <a:pt x="13205" y="2982"/>
                  <a:pt x="13193" y="2970"/>
                </a:cubicBezTo>
                <a:cubicBezTo>
                  <a:pt x="13205" y="2970"/>
                  <a:pt x="13217" y="2970"/>
                  <a:pt x="13229" y="2959"/>
                </a:cubicBezTo>
                <a:close/>
                <a:moveTo>
                  <a:pt x="9169" y="2982"/>
                </a:moveTo>
                <a:lnTo>
                  <a:pt x="9169" y="2982"/>
                </a:lnTo>
                <a:cubicBezTo>
                  <a:pt x="9169" y="2994"/>
                  <a:pt x="9180" y="2994"/>
                  <a:pt x="9192" y="3006"/>
                </a:cubicBezTo>
                <a:lnTo>
                  <a:pt x="9180" y="3006"/>
                </a:lnTo>
                <a:cubicBezTo>
                  <a:pt x="9169" y="2994"/>
                  <a:pt x="9169" y="2994"/>
                  <a:pt x="9169" y="2982"/>
                </a:cubicBezTo>
                <a:close/>
                <a:moveTo>
                  <a:pt x="13074" y="2970"/>
                </a:moveTo>
                <a:cubicBezTo>
                  <a:pt x="13074" y="2982"/>
                  <a:pt x="13086" y="2982"/>
                  <a:pt x="13098" y="2982"/>
                </a:cubicBezTo>
                <a:cubicBezTo>
                  <a:pt x="13086" y="2994"/>
                  <a:pt x="13086" y="3006"/>
                  <a:pt x="13086" y="3018"/>
                </a:cubicBezTo>
                <a:cubicBezTo>
                  <a:pt x="13074" y="2994"/>
                  <a:pt x="13074" y="2982"/>
                  <a:pt x="13074" y="2970"/>
                </a:cubicBezTo>
                <a:close/>
                <a:moveTo>
                  <a:pt x="3013" y="3221"/>
                </a:moveTo>
                <a:cubicBezTo>
                  <a:pt x="3013" y="3232"/>
                  <a:pt x="3001" y="3244"/>
                  <a:pt x="3001" y="3256"/>
                </a:cubicBezTo>
                <a:cubicBezTo>
                  <a:pt x="3001" y="3244"/>
                  <a:pt x="3001" y="3232"/>
                  <a:pt x="2989" y="3232"/>
                </a:cubicBezTo>
                <a:cubicBezTo>
                  <a:pt x="3001" y="3232"/>
                  <a:pt x="3013" y="3221"/>
                  <a:pt x="3013" y="3221"/>
                </a:cubicBezTo>
                <a:close/>
                <a:moveTo>
                  <a:pt x="7502" y="3328"/>
                </a:moveTo>
                <a:cubicBezTo>
                  <a:pt x="7502" y="3328"/>
                  <a:pt x="7502" y="3328"/>
                  <a:pt x="7490" y="3340"/>
                </a:cubicBezTo>
                <a:cubicBezTo>
                  <a:pt x="7502" y="3328"/>
                  <a:pt x="7490" y="3328"/>
                  <a:pt x="7502" y="3328"/>
                </a:cubicBezTo>
                <a:close/>
                <a:moveTo>
                  <a:pt x="2584" y="3494"/>
                </a:moveTo>
                <a:cubicBezTo>
                  <a:pt x="2584" y="3494"/>
                  <a:pt x="2584" y="3494"/>
                  <a:pt x="2596" y="3506"/>
                </a:cubicBezTo>
                <a:cubicBezTo>
                  <a:pt x="2584" y="3506"/>
                  <a:pt x="2584" y="3494"/>
                  <a:pt x="2584" y="3494"/>
                </a:cubicBezTo>
                <a:close/>
                <a:moveTo>
                  <a:pt x="6740" y="3518"/>
                </a:moveTo>
                <a:cubicBezTo>
                  <a:pt x="6740" y="3518"/>
                  <a:pt x="6740" y="3518"/>
                  <a:pt x="6752" y="3530"/>
                </a:cubicBezTo>
                <a:lnTo>
                  <a:pt x="6740" y="3530"/>
                </a:lnTo>
                <a:cubicBezTo>
                  <a:pt x="6740" y="3530"/>
                  <a:pt x="6740" y="3518"/>
                  <a:pt x="6740" y="3518"/>
                </a:cubicBezTo>
                <a:close/>
                <a:moveTo>
                  <a:pt x="3906" y="3518"/>
                </a:moveTo>
                <a:cubicBezTo>
                  <a:pt x="3906" y="3518"/>
                  <a:pt x="3918" y="3530"/>
                  <a:pt x="3918" y="3530"/>
                </a:cubicBezTo>
                <a:cubicBezTo>
                  <a:pt x="3918" y="3530"/>
                  <a:pt x="3918" y="3530"/>
                  <a:pt x="3918" y="3542"/>
                </a:cubicBezTo>
                <a:cubicBezTo>
                  <a:pt x="3918" y="3530"/>
                  <a:pt x="3906" y="3530"/>
                  <a:pt x="3906" y="3518"/>
                </a:cubicBezTo>
                <a:close/>
                <a:moveTo>
                  <a:pt x="4763" y="3602"/>
                </a:moveTo>
                <a:cubicBezTo>
                  <a:pt x="4751" y="3613"/>
                  <a:pt x="4751" y="3613"/>
                  <a:pt x="4751" y="3613"/>
                </a:cubicBezTo>
                <a:cubicBezTo>
                  <a:pt x="4751" y="3613"/>
                  <a:pt x="4751" y="3613"/>
                  <a:pt x="4751" y="3602"/>
                </a:cubicBezTo>
                <a:close/>
                <a:moveTo>
                  <a:pt x="11764" y="3697"/>
                </a:moveTo>
                <a:lnTo>
                  <a:pt x="11764" y="3697"/>
                </a:lnTo>
                <a:cubicBezTo>
                  <a:pt x="11755" y="3714"/>
                  <a:pt x="11747" y="3725"/>
                  <a:pt x="11733" y="3725"/>
                </a:cubicBezTo>
                <a:cubicBezTo>
                  <a:pt x="11728" y="3725"/>
                  <a:pt x="11723" y="3724"/>
                  <a:pt x="11716" y="3721"/>
                </a:cubicBezTo>
                <a:cubicBezTo>
                  <a:pt x="11705" y="3721"/>
                  <a:pt x="11705" y="3709"/>
                  <a:pt x="11705" y="3709"/>
                </a:cubicBezTo>
                <a:lnTo>
                  <a:pt x="11764" y="3697"/>
                </a:lnTo>
                <a:close/>
                <a:moveTo>
                  <a:pt x="9133" y="3768"/>
                </a:moveTo>
                <a:cubicBezTo>
                  <a:pt x="9133" y="3768"/>
                  <a:pt x="9133" y="3768"/>
                  <a:pt x="9145" y="3780"/>
                </a:cubicBezTo>
                <a:lnTo>
                  <a:pt x="9133" y="3780"/>
                </a:lnTo>
                <a:cubicBezTo>
                  <a:pt x="9133" y="3768"/>
                  <a:pt x="9133" y="3768"/>
                  <a:pt x="9133" y="3768"/>
                </a:cubicBezTo>
                <a:close/>
                <a:moveTo>
                  <a:pt x="12955" y="3756"/>
                </a:moveTo>
                <a:cubicBezTo>
                  <a:pt x="12955" y="3768"/>
                  <a:pt x="12967" y="3768"/>
                  <a:pt x="12967" y="3780"/>
                </a:cubicBezTo>
                <a:lnTo>
                  <a:pt x="12955" y="3780"/>
                </a:lnTo>
                <a:cubicBezTo>
                  <a:pt x="12955" y="3768"/>
                  <a:pt x="12955" y="3768"/>
                  <a:pt x="12955" y="3756"/>
                </a:cubicBezTo>
                <a:close/>
                <a:moveTo>
                  <a:pt x="1941" y="3947"/>
                </a:moveTo>
                <a:cubicBezTo>
                  <a:pt x="1953" y="3947"/>
                  <a:pt x="1953" y="3947"/>
                  <a:pt x="1965" y="3959"/>
                </a:cubicBezTo>
                <a:lnTo>
                  <a:pt x="1930" y="3959"/>
                </a:lnTo>
                <a:cubicBezTo>
                  <a:pt x="1941" y="3947"/>
                  <a:pt x="1941" y="3947"/>
                  <a:pt x="1941" y="3947"/>
                </a:cubicBezTo>
                <a:close/>
                <a:moveTo>
                  <a:pt x="1977" y="4042"/>
                </a:moveTo>
                <a:cubicBezTo>
                  <a:pt x="1977" y="4042"/>
                  <a:pt x="1977" y="4054"/>
                  <a:pt x="1977" y="4054"/>
                </a:cubicBezTo>
                <a:lnTo>
                  <a:pt x="1965" y="4054"/>
                </a:lnTo>
                <a:cubicBezTo>
                  <a:pt x="1965" y="4054"/>
                  <a:pt x="1977" y="4042"/>
                  <a:pt x="1977" y="4042"/>
                </a:cubicBezTo>
                <a:close/>
                <a:moveTo>
                  <a:pt x="11514" y="4054"/>
                </a:moveTo>
                <a:cubicBezTo>
                  <a:pt x="11490" y="4090"/>
                  <a:pt x="11478" y="4102"/>
                  <a:pt x="11466" y="4113"/>
                </a:cubicBezTo>
                <a:cubicBezTo>
                  <a:pt x="11455" y="4102"/>
                  <a:pt x="11466" y="4078"/>
                  <a:pt x="11478" y="4066"/>
                </a:cubicBezTo>
                <a:cubicBezTo>
                  <a:pt x="11502" y="4054"/>
                  <a:pt x="11502" y="4054"/>
                  <a:pt x="11514" y="4054"/>
                </a:cubicBezTo>
                <a:close/>
                <a:moveTo>
                  <a:pt x="8994" y="4088"/>
                </a:moveTo>
                <a:cubicBezTo>
                  <a:pt x="8998" y="4088"/>
                  <a:pt x="9002" y="4095"/>
                  <a:pt x="9002" y="4102"/>
                </a:cubicBezTo>
                <a:cubicBezTo>
                  <a:pt x="9002" y="4102"/>
                  <a:pt x="8990" y="4113"/>
                  <a:pt x="8978" y="4125"/>
                </a:cubicBezTo>
                <a:cubicBezTo>
                  <a:pt x="8954" y="4137"/>
                  <a:pt x="8930" y="4173"/>
                  <a:pt x="8907" y="4173"/>
                </a:cubicBezTo>
                <a:cubicBezTo>
                  <a:pt x="8942" y="4149"/>
                  <a:pt x="8966" y="4137"/>
                  <a:pt x="8990" y="4102"/>
                </a:cubicBezTo>
                <a:cubicBezTo>
                  <a:pt x="8990" y="4092"/>
                  <a:pt x="8992" y="4088"/>
                  <a:pt x="8994" y="4088"/>
                </a:cubicBezTo>
                <a:close/>
                <a:moveTo>
                  <a:pt x="3906" y="4173"/>
                </a:moveTo>
                <a:cubicBezTo>
                  <a:pt x="3894" y="4185"/>
                  <a:pt x="3894" y="4185"/>
                  <a:pt x="3894" y="4185"/>
                </a:cubicBezTo>
                <a:cubicBezTo>
                  <a:pt x="3894" y="4185"/>
                  <a:pt x="3894" y="4185"/>
                  <a:pt x="3894" y="4173"/>
                </a:cubicBezTo>
                <a:close/>
                <a:moveTo>
                  <a:pt x="10228" y="4209"/>
                </a:moveTo>
                <a:cubicBezTo>
                  <a:pt x="10228" y="4209"/>
                  <a:pt x="10216" y="4209"/>
                  <a:pt x="10216" y="4221"/>
                </a:cubicBezTo>
                <a:cubicBezTo>
                  <a:pt x="10216" y="4221"/>
                  <a:pt x="10216" y="4221"/>
                  <a:pt x="10216" y="4209"/>
                </a:cubicBezTo>
                <a:close/>
                <a:moveTo>
                  <a:pt x="4418" y="4340"/>
                </a:moveTo>
                <a:cubicBezTo>
                  <a:pt x="4412" y="4346"/>
                  <a:pt x="4406" y="4349"/>
                  <a:pt x="4400" y="4349"/>
                </a:cubicBezTo>
                <a:cubicBezTo>
                  <a:pt x="4394" y="4349"/>
                  <a:pt x="4388" y="4346"/>
                  <a:pt x="4382" y="4340"/>
                </a:cubicBezTo>
                <a:close/>
                <a:moveTo>
                  <a:pt x="11097" y="4340"/>
                </a:moveTo>
                <a:cubicBezTo>
                  <a:pt x="11121" y="4352"/>
                  <a:pt x="11133" y="4364"/>
                  <a:pt x="11145" y="4364"/>
                </a:cubicBezTo>
                <a:cubicBezTo>
                  <a:pt x="11132" y="4368"/>
                  <a:pt x="11120" y="4371"/>
                  <a:pt x="11112" y="4371"/>
                </a:cubicBezTo>
                <a:cubicBezTo>
                  <a:pt x="11097" y="4371"/>
                  <a:pt x="11090" y="4362"/>
                  <a:pt x="11097" y="4340"/>
                </a:cubicBezTo>
                <a:close/>
                <a:moveTo>
                  <a:pt x="11097" y="4435"/>
                </a:moveTo>
                <a:cubicBezTo>
                  <a:pt x="11085" y="4447"/>
                  <a:pt x="11085" y="4447"/>
                  <a:pt x="11085" y="4459"/>
                </a:cubicBezTo>
                <a:cubicBezTo>
                  <a:pt x="11085" y="4447"/>
                  <a:pt x="11074" y="4447"/>
                  <a:pt x="11085" y="4435"/>
                </a:cubicBezTo>
                <a:close/>
                <a:moveTo>
                  <a:pt x="3977" y="4518"/>
                </a:moveTo>
                <a:cubicBezTo>
                  <a:pt x="3965" y="4530"/>
                  <a:pt x="3954" y="4530"/>
                  <a:pt x="3942" y="4530"/>
                </a:cubicBezTo>
                <a:cubicBezTo>
                  <a:pt x="3954" y="4518"/>
                  <a:pt x="3965" y="4518"/>
                  <a:pt x="3977" y="4518"/>
                </a:cubicBezTo>
                <a:close/>
                <a:moveTo>
                  <a:pt x="1846" y="4578"/>
                </a:moveTo>
                <a:cubicBezTo>
                  <a:pt x="1846" y="4590"/>
                  <a:pt x="1846" y="4590"/>
                  <a:pt x="1834" y="4602"/>
                </a:cubicBezTo>
                <a:cubicBezTo>
                  <a:pt x="1834" y="4590"/>
                  <a:pt x="1834" y="4590"/>
                  <a:pt x="1834" y="4578"/>
                </a:cubicBezTo>
                <a:close/>
                <a:moveTo>
                  <a:pt x="3846" y="4590"/>
                </a:moveTo>
                <a:cubicBezTo>
                  <a:pt x="3846" y="4602"/>
                  <a:pt x="3835" y="4602"/>
                  <a:pt x="3823" y="4614"/>
                </a:cubicBezTo>
                <a:cubicBezTo>
                  <a:pt x="3835" y="4602"/>
                  <a:pt x="3835" y="4590"/>
                  <a:pt x="3835" y="4590"/>
                </a:cubicBezTo>
                <a:close/>
                <a:moveTo>
                  <a:pt x="6871" y="4709"/>
                </a:moveTo>
                <a:cubicBezTo>
                  <a:pt x="6883" y="4721"/>
                  <a:pt x="6883" y="4721"/>
                  <a:pt x="6883" y="4721"/>
                </a:cubicBezTo>
                <a:lnTo>
                  <a:pt x="6871" y="4721"/>
                </a:lnTo>
                <a:cubicBezTo>
                  <a:pt x="6871" y="4721"/>
                  <a:pt x="6871" y="4721"/>
                  <a:pt x="6871" y="4709"/>
                </a:cubicBezTo>
                <a:close/>
                <a:moveTo>
                  <a:pt x="9692" y="4756"/>
                </a:moveTo>
                <a:cubicBezTo>
                  <a:pt x="9684" y="4756"/>
                  <a:pt x="9671" y="4762"/>
                  <a:pt x="9660" y="4762"/>
                </a:cubicBezTo>
                <a:cubicBezTo>
                  <a:pt x="9654" y="4762"/>
                  <a:pt x="9649" y="4760"/>
                  <a:pt x="9645" y="4756"/>
                </a:cubicBezTo>
                <a:close/>
                <a:moveTo>
                  <a:pt x="9347" y="4768"/>
                </a:moveTo>
                <a:cubicBezTo>
                  <a:pt x="9347" y="4780"/>
                  <a:pt x="9347" y="4780"/>
                  <a:pt x="9347" y="4792"/>
                </a:cubicBezTo>
                <a:cubicBezTo>
                  <a:pt x="9335" y="4792"/>
                  <a:pt x="9335" y="4792"/>
                  <a:pt x="9323" y="4780"/>
                </a:cubicBezTo>
                <a:cubicBezTo>
                  <a:pt x="9335" y="4780"/>
                  <a:pt x="9335" y="4780"/>
                  <a:pt x="9347" y="4768"/>
                </a:cubicBezTo>
                <a:close/>
                <a:moveTo>
                  <a:pt x="9621" y="4828"/>
                </a:moveTo>
                <a:cubicBezTo>
                  <a:pt x="9621" y="4828"/>
                  <a:pt x="9621" y="4840"/>
                  <a:pt x="9621" y="4840"/>
                </a:cubicBezTo>
                <a:lnTo>
                  <a:pt x="9597" y="4840"/>
                </a:lnTo>
                <a:cubicBezTo>
                  <a:pt x="9609" y="4840"/>
                  <a:pt x="9621" y="4828"/>
                  <a:pt x="9621" y="4828"/>
                </a:cubicBezTo>
                <a:close/>
                <a:moveTo>
                  <a:pt x="4608" y="5066"/>
                </a:moveTo>
                <a:cubicBezTo>
                  <a:pt x="4608" y="5078"/>
                  <a:pt x="4608" y="5078"/>
                  <a:pt x="4608" y="5090"/>
                </a:cubicBezTo>
                <a:cubicBezTo>
                  <a:pt x="4597" y="5078"/>
                  <a:pt x="4597" y="5078"/>
                  <a:pt x="4585" y="5066"/>
                </a:cubicBezTo>
                <a:close/>
                <a:moveTo>
                  <a:pt x="3120" y="5221"/>
                </a:moveTo>
                <a:cubicBezTo>
                  <a:pt x="3120" y="5233"/>
                  <a:pt x="3120" y="5233"/>
                  <a:pt x="3108" y="5233"/>
                </a:cubicBezTo>
                <a:cubicBezTo>
                  <a:pt x="3120" y="5221"/>
                  <a:pt x="3120" y="5221"/>
                  <a:pt x="3120" y="5221"/>
                </a:cubicBezTo>
                <a:close/>
                <a:moveTo>
                  <a:pt x="10264" y="5209"/>
                </a:moveTo>
                <a:cubicBezTo>
                  <a:pt x="10252" y="5221"/>
                  <a:pt x="10228" y="5221"/>
                  <a:pt x="10216" y="5233"/>
                </a:cubicBezTo>
                <a:cubicBezTo>
                  <a:pt x="10216" y="5233"/>
                  <a:pt x="10216" y="5233"/>
                  <a:pt x="10216" y="5221"/>
                </a:cubicBezTo>
                <a:cubicBezTo>
                  <a:pt x="10216" y="5209"/>
                  <a:pt x="10240" y="5209"/>
                  <a:pt x="10252" y="5209"/>
                </a:cubicBezTo>
                <a:close/>
                <a:moveTo>
                  <a:pt x="6597" y="5483"/>
                </a:moveTo>
                <a:cubicBezTo>
                  <a:pt x="6597" y="5483"/>
                  <a:pt x="6609" y="5495"/>
                  <a:pt x="6621" y="5495"/>
                </a:cubicBezTo>
                <a:cubicBezTo>
                  <a:pt x="6621" y="5495"/>
                  <a:pt x="6621" y="5495"/>
                  <a:pt x="6621" y="5507"/>
                </a:cubicBezTo>
                <a:cubicBezTo>
                  <a:pt x="6609" y="5507"/>
                  <a:pt x="6597" y="5495"/>
                  <a:pt x="6585" y="5483"/>
                </a:cubicBezTo>
                <a:close/>
                <a:moveTo>
                  <a:pt x="9216" y="5471"/>
                </a:moveTo>
                <a:cubicBezTo>
                  <a:pt x="9216" y="5483"/>
                  <a:pt x="9228" y="5495"/>
                  <a:pt x="9228" y="5518"/>
                </a:cubicBezTo>
                <a:cubicBezTo>
                  <a:pt x="9204" y="5507"/>
                  <a:pt x="9192" y="5495"/>
                  <a:pt x="9216" y="5471"/>
                </a:cubicBezTo>
                <a:close/>
                <a:moveTo>
                  <a:pt x="7383" y="5483"/>
                </a:moveTo>
                <a:cubicBezTo>
                  <a:pt x="7394" y="5507"/>
                  <a:pt x="7406" y="5518"/>
                  <a:pt x="7430" y="5542"/>
                </a:cubicBezTo>
                <a:cubicBezTo>
                  <a:pt x="7394" y="5530"/>
                  <a:pt x="7359" y="5530"/>
                  <a:pt x="7323" y="5530"/>
                </a:cubicBezTo>
                <a:cubicBezTo>
                  <a:pt x="7335" y="5518"/>
                  <a:pt x="7359" y="5507"/>
                  <a:pt x="7383" y="5483"/>
                </a:cubicBezTo>
                <a:close/>
                <a:moveTo>
                  <a:pt x="6668" y="5578"/>
                </a:moveTo>
                <a:cubicBezTo>
                  <a:pt x="6668" y="5590"/>
                  <a:pt x="6668" y="5590"/>
                  <a:pt x="6680" y="5590"/>
                </a:cubicBezTo>
                <a:lnTo>
                  <a:pt x="6668" y="5590"/>
                </a:lnTo>
                <a:cubicBezTo>
                  <a:pt x="6668" y="5590"/>
                  <a:pt x="6668" y="5578"/>
                  <a:pt x="6668" y="5578"/>
                </a:cubicBezTo>
                <a:close/>
                <a:moveTo>
                  <a:pt x="3799" y="5709"/>
                </a:moveTo>
                <a:cubicBezTo>
                  <a:pt x="3799" y="5721"/>
                  <a:pt x="3799" y="5721"/>
                  <a:pt x="3787" y="5733"/>
                </a:cubicBezTo>
                <a:cubicBezTo>
                  <a:pt x="3787" y="5721"/>
                  <a:pt x="3799" y="5721"/>
                  <a:pt x="3799" y="5709"/>
                </a:cubicBezTo>
                <a:close/>
                <a:moveTo>
                  <a:pt x="2025" y="5721"/>
                </a:moveTo>
                <a:cubicBezTo>
                  <a:pt x="2025" y="5733"/>
                  <a:pt x="2037" y="5733"/>
                  <a:pt x="2025" y="5745"/>
                </a:cubicBezTo>
                <a:cubicBezTo>
                  <a:pt x="2025" y="5733"/>
                  <a:pt x="2025" y="5733"/>
                  <a:pt x="2025" y="5721"/>
                </a:cubicBezTo>
                <a:close/>
                <a:moveTo>
                  <a:pt x="12419" y="5757"/>
                </a:moveTo>
                <a:cubicBezTo>
                  <a:pt x="12419" y="5768"/>
                  <a:pt x="12419" y="5768"/>
                  <a:pt x="12407" y="5768"/>
                </a:cubicBezTo>
                <a:lnTo>
                  <a:pt x="12419" y="5757"/>
                </a:lnTo>
                <a:close/>
                <a:moveTo>
                  <a:pt x="6680" y="5768"/>
                </a:moveTo>
                <a:cubicBezTo>
                  <a:pt x="6668" y="5768"/>
                  <a:pt x="6668" y="5768"/>
                  <a:pt x="6668" y="5780"/>
                </a:cubicBezTo>
                <a:cubicBezTo>
                  <a:pt x="6668" y="5768"/>
                  <a:pt x="6668" y="5768"/>
                  <a:pt x="6668" y="5768"/>
                </a:cubicBezTo>
                <a:close/>
                <a:moveTo>
                  <a:pt x="8788" y="5828"/>
                </a:moveTo>
                <a:cubicBezTo>
                  <a:pt x="8776" y="5840"/>
                  <a:pt x="8776" y="5840"/>
                  <a:pt x="8776" y="5840"/>
                </a:cubicBezTo>
                <a:cubicBezTo>
                  <a:pt x="8776" y="5840"/>
                  <a:pt x="8776" y="5828"/>
                  <a:pt x="8776" y="5828"/>
                </a:cubicBezTo>
                <a:close/>
                <a:moveTo>
                  <a:pt x="12181" y="5899"/>
                </a:moveTo>
                <a:cubicBezTo>
                  <a:pt x="12169" y="5911"/>
                  <a:pt x="12169" y="5911"/>
                  <a:pt x="12169" y="5911"/>
                </a:cubicBezTo>
                <a:cubicBezTo>
                  <a:pt x="12169" y="5899"/>
                  <a:pt x="12169" y="5899"/>
                  <a:pt x="12169" y="5899"/>
                </a:cubicBezTo>
                <a:close/>
                <a:moveTo>
                  <a:pt x="3965" y="5959"/>
                </a:moveTo>
                <a:cubicBezTo>
                  <a:pt x="3977" y="5971"/>
                  <a:pt x="3965" y="5971"/>
                  <a:pt x="3965" y="5983"/>
                </a:cubicBezTo>
                <a:cubicBezTo>
                  <a:pt x="3965" y="5971"/>
                  <a:pt x="3965" y="5959"/>
                  <a:pt x="3965" y="5959"/>
                </a:cubicBezTo>
                <a:close/>
                <a:moveTo>
                  <a:pt x="3215" y="5971"/>
                </a:moveTo>
                <a:cubicBezTo>
                  <a:pt x="3215" y="5971"/>
                  <a:pt x="3227" y="5983"/>
                  <a:pt x="3227" y="5983"/>
                </a:cubicBezTo>
                <a:cubicBezTo>
                  <a:pt x="3227" y="5983"/>
                  <a:pt x="3215" y="5983"/>
                  <a:pt x="3215" y="5995"/>
                </a:cubicBezTo>
                <a:cubicBezTo>
                  <a:pt x="3215" y="5983"/>
                  <a:pt x="3215" y="5983"/>
                  <a:pt x="3215" y="5971"/>
                </a:cubicBezTo>
                <a:close/>
                <a:moveTo>
                  <a:pt x="12788" y="6054"/>
                </a:moveTo>
                <a:cubicBezTo>
                  <a:pt x="12800" y="6054"/>
                  <a:pt x="12800" y="6066"/>
                  <a:pt x="12800" y="6066"/>
                </a:cubicBezTo>
                <a:cubicBezTo>
                  <a:pt x="12788" y="6066"/>
                  <a:pt x="12788" y="6054"/>
                  <a:pt x="12776" y="6054"/>
                </a:cubicBezTo>
                <a:close/>
                <a:moveTo>
                  <a:pt x="3727" y="6185"/>
                </a:moveTo>
                <a:lnTo>
                  <a:pt x="3727" y="6185"/>
                </a:lnTo>
                <a:cubicBezTo>
                  <a:pt x="3739" y="6197"/>
                  <a:pt x="3751" y="6197"/>
                  <a:pt x="3751" y="6197"/>
                </a:cubicBezTo>
                <a:cubicBezTo>
                  <a:pt x="3739" y="6197"/>
                  <a:pt x="3739" y="6197"/>
                  <a:pt x="3727" y="6185"/>
                </a:cubicBezTo>
                <a:close/>
                <a:moveTo>
                  <a:pt x="8454" y="6376"/>
                </a:moveTo>
                <a:cubicBezTo>
                  <a:pt x="8454" y="6376"/>
                  <a:pt x="8454" y="6376"/>
                  <a:pt x="8466" y="6388"/>
                </a:cubicBezTo>
                <a:lnTo>
                  <a:pt x="8454" y="6388"/>
                </a:lnTo>
                <a:cubicBezTo>
                  <a:pt x="8454" y="6388"/>
                  <a:pt x="8454" y="6376"/>
                  <a:pt x="8454" y="6376"/>
                </a:cubicBezTo>
                <a:close/>
                <a:moveTo>
                  <a:pt x="8907" y="6399"/>
                </a:moveTo>
                <a:cubicBezTo>
                  <a:pt x="8913" y="6405"/>
                  <a:pt x="8915" y="6408"/>
                  <a:pt x="8918" y="6411"/>
                </a:cubicBezTo>
                <a:cubicBezTo>
                  <a:pt x="8907" y="6411"/>
                  <a:pt x="8918" y="6411"/>
                  <a:pt x="8907" y="6399"/>
                </a:cubicBezTo>
                <a:close/>
                <a:moveTo>
                  <a:pt x="8918" y="6411"/>
                </a:moveTo>
                <a:cubicBezTo>
                  <a:pt x="8921" y="6414"/>
                  <a:pt x="8924" y="6417"/>
                  <a:pt x="8930" y="6423"/>
                </a:cubicBezTo>
                <a:cubicBezTo>
                  <a:pt x="8918" y="6423"/>
                  <a:pt x="8918" y="6423"/>
                  <a:pt x="8918" y="6411"/>
                </a:cubicBezTo>
                <a:close/>
                <a:moveTo>
                  <a:pt x="12705" y="6495"/>
                </a:moveTo>
                <a:cubicBezTo>
                  <a:pt x="12705" y="6495"/>
                  <a:pt x="12705" y="6507"/>
                  <a:pt x="12693" y="6507"/>
                </a:cubicBezTo>
                <a:cubicBezTo>
                  <a:pt x="12693" y="6507"/>
                  <a:pt x="12693" y="6507"/>
                  <a:pt x="12693" y="6495"/>
                </a:cubicBezTo>
                <a:close/>
                <a:moveTo>
                  <a:pt x="7418" y="6614"/>
                </a:moveTo>
                <a:cubicBezTo>
                  <a:pt x="7406" y="6614"/>
                  <a:pt x="7406" y="6626"/>
                  <a:pt x="7406" y="6626"/>
                </a:cubicBezTo>
                <a:cubicBezTo>
                  <a:pt x="7406" y="6630"/>
                  <a:pt x="7406" y="6631"/>
                  <a:pt x="7406" y="6631"/>
                </a:cubicBezTo>
                <a:cubicBezTo>
                  <a:pt x="7405" y="6631"/>
                  <a:pt x="7402" y="6626"/>
                  <a:pt x="7394" y="6626"/>
                </a:cubicBezTo>
                <a:cubicBezTo>
                  <a:pt x="7394" y="6614"/>
                  <a:pt x="7406" y="6614"/>
                  <a:pt x="7418" y="6614"/>
                </a:cubicBezTo>
                <a:close/>
                <a:moveTo>
                  <a:pt x="11752" y="6626"/>
                </a:moveTo>
                <a:cubicBezTo>
                  <a:pt x="11764" y="6638"/>
                  <a:pt x="11764" y="6638"/>
                  <a:pt x="11764" y="6638"/>
                </a:cubicBezTo>
                <a:lnTo>
                  <a:pt x="11752" y="6638"/>
                </a:lnTo>
                <a:cubicBezTo>
                  <a:pt x="11752" y="6638"/>
                  <a:pt x="11752" y="6638"/>
                  <a:pt x="11752" y="6626"/>
                </a:cubicBezTo>
                <a:close/>
                <a:moveTo>
                  <a:pt x="4870" y="6650"/>
                </a:moveTo>
                <a:lnTo>
                  <a:pt x="4870" y="6661"/>
                </a:lnTo>
                <a:cubicBezTo>
                  <a:pt x="4858" y="6661"/>
                  <a:pt x="4858" y="6661"/>
                  <a:pt x="4858" y="6650"/>
                </a:cubicBezTo>
                <a:close/>
                <a:moveTo>
                  <a:pt x="8276" y="6709"/>
                </a:moveTo>
                <a:cubicBezTo>
                  <a:pt x="8276" y="6721"/>
                  <a:pt x="8276" y="6721"/>
                  <a:pt x="8264" y="6721"/>
                </a:cubicBezTo>
                <a:cubicBezTo>
                  <a:pt x="8275" y="6721"/>
                  <a:pt x="8276" y="6709"/>
                  <a:pt x="8276" y="6709"/>
                </a:cubicBezTo>
                <a:close/>
                <a:moveTo>
                  <a:pt x="2775" y="6757"/>
                </a:moveTo>
                <a:cubicBezTo>
                  <a:pt x="2775" y="6757"/>
                  <a:pt x="2770" y="6762"/>
                  <a:pt x="2766" y="6762"/>
                </a:cubicBezTo>
                <a:cubicBezTo>
                  <a:pt x="2764" y="6762"/>
                  <a:pt x="2763" y="6761"/>
                  <a:pt x="2763" y="6757"/>
                </a:cubicBezTo>
                <a:close/>
                <a:moveTo>
                  <a:pt x="2096" y="6769"/>
                </a:moveTo>
                <a:cubicBezTo>
                  <a:pt x="2108" y="6769"/>
                  <a:pt x="2108" y="6769"/>
                  <a:pt x="2120" y="6780"/>
                </a:cubicBezTo>
                <a:lnTo>
                  <a:pt x="2108" y="6780"/>
                </a:lnTo>
                <a:cubicBezTo>
                  <a:pt x="2108" y="6780"/>
                  <a:pt x="2096" y="6769"/>
                  <a:pt x="2096" y="6769"/>
                </a:cubicBezTo>
                <a:close/>
                <a:moveTo>
                  <a:pt x="4346" y="6947"/>
                </a:moveTo>
                <a:cubicBezTo>
                  <a:pt x="4346" y="6947"/>
                  <a:pt x="4346" y="6947"/>
                  <a:pt x="4346" y="6959"/>
                </a:cubicBezTo>
                <a:lnTo>
                  <a:pt x="4335" y="6959"/>
                </a:lnTo>
                <a:cubicBezTo>
                  <a:pt x="4346" y="6947"/>
                  <a:pt x="4346" y="6947"/>
                  <a:pt x="4346" y="6947"/>
                </a:cubicBezTo>
                <a:close/>
                <a:moveTo>
                  <a:pt x="12395" y="7102"/>
                </a:moveTo>
                <a:cubicBezTo>
                  <a:pt x="12395" y="7102"/>
                  <a:pt x="12395" y="7102"/>
                  <a:pt x="12395" y="7114"/>
                </a:cubicBezTo>
                <a:cubicBezTo>
                  <a:pt x="12395" y="7102"/>
                  <a:pt x="12395" y="7102"/>
                  <a:pt x="12383" y="7102"/>
                </a:cubicBezTo>
                <a:close/>
                <a:moveTo>
                  <a:pt x="7418" y="7150"/>
                </a:moveTo>
                <a:cubicBezTo>
                  <a:pt x="7418" y="7161"/>
                  <a:pt x="7418" y="7161"/>
                  <a:pt x="7418" y="7173"/>
                </a:cubicBezTo>
                <a:cubicBezTo>
                  <a:pt x="7406" y="7161"/>
                  <a:pt x="7418" y="7161"/>
                  <a:pt x="7418" y="7150"/>
                </a:cubicBezTo>
                <a:close/>
                <a:moveTo>
                  <a:pt x="2072" y="7304"/>
                </a:moveTo>
                <a:cubicBezTo>
                  <a:pt x="2072" y="7328"/>
                  <a:pt x="2072" y="7340"/>
                  <a:pt x="2072" y="7364"/>
                </a:cubicBezTo>
                <a:cubicBezTo>
                  <a:pt x="2072" y="7364"/>
                  <a:pt x="2060" y="7364"/>
                  <a:pt x="2060" y="7352"/>
                </a:cubicBezTo>
                <a:cubicBezTo>
                  <a:pt x="2060" y="7340"/>
                  <a:pt x="2072" y="7328"/>
                  <a:pt x="2072" y="7304"/>
                </a:cubicBezTo>
                <a:close/>
                <a:moveTo>
                  <a:pt x="4644" y="7340"/>
                </a:moveTo>
                <a:cubicBezTo>
                  <a:pt x="4644" y="7340"/>
                  <a:pt x="4644" y="7352"/>
                  <a:pt x="4656" y="7352"/>
                </a:cubicBezTo>
                <a:cubicBezTo>
                  <a:pt x="4656" y="7352"/>
                  <a:pt x="4656" y="7352"/>
                  <a:pt x="4656" y="7364"/>
                </a:cubicBezTo>
                <a:cubicBezTo>
                  <a:pt x="4644" y="7352"/>
                  <a:pt x="4644" y="7352"/>
                  <a:pt x="4644" y="7340"/>
                </a:cubicBezTo>
                <a:close/>
                <a:moveTo>
                  <a:pt x="7597" y="7971"/>
                </a:moveTo>
                <a:cubicBezTo>
                  <a:pt x="7585" y="7971"/>
                  <a:pt x="7585" y="7983"/>
                  <a:pt x="7573" y="7995"/>
                </a:cubicBezTo>
                <a:cubicBezTo>
                  <a:pt x="7573" y="7971"/>
                  <a:pt x="7573" y="7971"/>
                  <a:pt x="7597" y="7971"/>
                </a:cubicBezTo>
                <a:close/>
                <a:moveTo>
                  <a:pt x="10097" y="8054"/>
                </a:moveTo>
                <a:lnTo>
                  <a:pt x="10097" y="8066"/>
                </a:lnTo>
                <a:lnTo>
                  <a:pt x="10073" y="8066"/>
                </a:lnTo>
                <a:cubicBezTo>
                  <a:pt x="10085" y="8066"/>
                  <a:pt x="10085" y="8066"/>
                  <a:pt x="10097" y="8054"/>
                </a:cubicBezTo>
                <a:close/>
                <a:moveTo>
                  <a:pt x="8287" y="8173"/>
                </a:moveTo>
                <a:cubicBezTo>
                  <a:pt x="8287" y="8173"/>
                  <a:pt x="8287" y="8174"/>
                  <a:pt x="8276" y="8185"/>
                </a:cubicBezTo>
                <a:cubicBezTo>
                  <a:pt x="8276" y="8174"/>
                  <a:pt x="8287" y="8173"/>
                  <a:pt x="8287" y="8173"/>
                </a:cubicBezTo>
                <a:close/>
                <a:moveTo>
                  <a:pt x="10002" y="8316"/>
                </a:moveTo>
                <a:cubicBezTo>
                  <a:pt x="10002" y="8316"/>
                  <a:pt x="10014" y="8316"/>
                  <a:pt x="10014" y="8328"/>
                </a:cubicBezTo>
                <a:cubicBezTo>
                  <a:pt x="10014" y="8328"/>
                  <a:pt x="10002" y="8328"/>
                  <a:pt x="10002" y="8316"/>
                </a:cubicBezTo>
                <a:close/>
                <a:moveTo>
                  <a:pt x="5061" y="8459"/>
                </a:moveTo>
                <a:lnTo>
                  <a:pt x="5073" y="8471"/>
                </a:lnTo>
                <a:lnTo>
                  <a:pt x="5061" y="8471"/>
                </a:lnTo>
                <a:lnTo>
                  <a:pt x="5061" y="8459"/>
                </a:lnTo>
                <a:close/>
                <a:moveTo>
                  <a:pt x="7692" y="8721"/>
                </a:moveTo>
                <a:cubicBezTo>
                  <a:pt x="7692" y="8721"/>
                  <a:pt x="7692" y="8733"/>
                  <a:pt x="7692" y="8745"/>
                </a:cubicBezTo>
                <a:cubicBezTo>
                  <a:pt x="7680" y="8733"/>
                  <a:pt x="7680" y="8733"/>
                  <a:pt x="7692" y="8721"/>
                </a:cubicBezTo>
                <a:close/>
                <a:moveTo>
                  <a:pt x="10371" y="9031"/>
                </a:moveTo>
                <a:cubicBezTo>
                  <a:pt x="10383" y="9031"/>
                  <a:pt x="10395" y="9031"/>
                  <a:pt x="10407" y="9043"/>
                </a:cubicBezTo>
                <a:lnTo>
                  <a:pt x="10383" y="9043"/>
                </a:lnTo>
                <a:cubicBezTo>
                  <a:pt x="10371" y="9031"/>
                  <a:pt x="10371" y="9031"/>
                  <a:pt x="10371" y="9031"/>
                </a:cubicBezTo>
                <a:close/>
                <a:moveTo>
                  <a:pt x="7787" y="9090"/>
                </a:moveTo>
                <a:cubicBezTo>
                  <a:pt x="7799" y="9090"/>
                  <a:pt x="7799" y="9090"/>
                  <a:pt x="7799" y="9102"/>
                </a:cubicBezTo>
                <a:cubicBezTo>
                  <a:pt x="7799" y="9102"/>
                  <a:pt x="7799" y="9090"/>
                  <a:pt x="7787" y="9090"/>
                </a:cubicBezTo>
                <a:close/>
                <a:moveTo>
                  <a:pt x="8930" y="9257"/>
                </a:moveTo>
                <a:cubicBezTo>
                  <a:pt x="8930" y="9257"/>
                  <a:pt x="8930" y="9269"/>
                  <a:pt x="8930" y="9269"/>
                </a:cubicBezTo>
                <a:lnTo>
                  <a:pt x="8918" y="9269"/>
                </a:lnTo>
                <a:cubicBezTo>
                  <a:pt x="8918" y="9257"/>
                  <a:pt x="8918" y="9257"/>
                  <a:pt x="8930" y="9257"/>
                </a:cubicBezTo>
                <a:close/>
                <a:moveTo>
                  <a:pt x="8633" y="9293"/>
                </a:moveTo>
                <a:cubicBezTo>
                  <a:pt x="8633" y="9293"/>
                  <a:pt x="8633" y="9305"/>
                  <a:pt x="8645" y="9316"/>
                </a:cubicBezTo>
                <a:cubicBezTo>
                  <a:pt x="8633" y="9305"/>
                  <a:pt x="8633" y="9305"/>
                  <a:pt x="8621" y="9305"/>
                </a:cubicBezTo>
                <a:cubicBezTo>
                  <a:pt x="8621" y="9293"/>
                  <a:pt x="8633" y="9293"/>
                  <a:pt x="8633" y="9293"/>
                </a:cubicBezTo>
                <a:close/>
                <a:moveTo>
                  <a:pt x="9370" y="9385"/>
                </a:moveTo>
                <a:cubicBezTo>
                  <a:pt x="9374" y="9385"/>
                  <a:pt x="9378" y="9386"/>
                  <a:pt x="9383" y="9388"/>
                </a:cubicBezTo>
                <a:cubicBezTo>
                  <a:pt x="9383" y="9400"/>
                  <a:pt x="9383" y="9412"/>
                  <a:pt x="9383" y="9424"/>
                </a:cubicBezTo>
                <a:lnTo>
                  <a:pt x="9311" y="9424"/>
                </a:lnTo>
                <a:cubicBezTo>
                  <a:pt x="9311" y="9412"/>
                  <a:pt x="9311" y="9412"/>
                  <a:pt x="9335" y="9400"/>
                </a:cubicBezTo>
                <a:cubicBezTo>
                  <a:pt x="9345" y="9400"/>
                  <a:pt x="9354" y="9385"/>
                  <a:pt x="9370" y="9385"/>
                </a:cubicBezTo>
                <a:close/>
                <a:moveTo>
                  <a:pt x="7502" y="9471"/>
                </a:moveTo>
                <a:cubicBezTo>
                  <a:pt x="7514" y="9471"/>
                  <a:pt x="7514" y="9471"/>
                  <a:pt x="7525" y="9483"/>
                </a:cubicBezTo>
                <a:cubicBezTo>
                  <a:pt x="7514" y="9483"/>
                  <a:pt x="7502" y="9483"/>
                  <a:pt x="7502" y="9471"/>
                </a:cubicBezTo>
                <a:close/>
                <a:moveTo>
                  <a:pt x="7787" y="10019"/>
                </a:moveTo>
                <a:cubicBezTo>
                  <a:pt x="7787" y="10031"/>
                  <a:pt x="7787" y="10031"/>
                  <a:pt x="7787" y="10043"/>
                </a:cubicBezTo>
                <a:cubicBezTo>
                  <a:pt x="7787" y="10031"/>
                  <a:pt x="7775" y="10031"/>
                  <a:pt x="7775" y="10031"/>
                </a:cubicBezTo>
                <a:cubicBezTo>
                  <a:pt x="7775" y="10031"/>
                  <a:pt x="7775" y="10019"/>
                  <a:pt x="7775" y="10019"/>
                </a:cubicBezTo>
                <a:close/>
                <a:moveTo>
                  <a:pt x="7668" y="10221"/>
                </a:moveTo>
                <a:cubicBezTo>
                  <a:pt x="7668" y="10221"/>
                  <a:pt x="7680" y="10221"/>
                  <a:pt x="7680" y="10233"/>
                </a:cubicBezTo>
                <a:lnTo>
                  <a:pt x="7668" y="10233"/>
                </a:lnTo>
                <a:cubicBezTo>
                  <a:pt x="7668" y="10221"/>
                  <a:pt x="7668" y="10221"/>
                  <a:pt x="7668" y="10221"/>
                </a:cubicBezTo>
                <a:close/>
                <a:moveTo>
                  <a:pt x="7871" y="10245"/>
                </a:moveTo>
                <a:cubicBezTo>
                  <a:pt x="7871" y="10245"/>
                  <a:pt x="7871" y="10245"/>
                  <a:pt x="7871" y="10257"/>
                </a:cubicBezTo>
                <a:lnTo>
                  <a:pt x="7859" y="10257"/>
                </a:lnTo>
                <a:cubicBezTo>
                  <a:pt x="7859" y="10245"/>
                  <a:pt x="7859" y="10245"/>
                  <a:pt x="7871" y="10245"/>
                </a:cubicBezTo>
                <a:close/>
                <a:moveTo>
                  <a:pt x="7514" y="10436"/>
                </a:moveTo>
                <a:cubicBezTo>
                  <a:pt x="7514" y="10448"/>
                  <a:pt x="7514" y="10448"/>
                  <a:pt x="7514" y="10448"/>
                </a:cubicBezTo>
                <a:cubicBezTo>
                  <a:pt x="7511" y="10445"/>
                  <a:pt x="7508" y="10442"/>
                  <a:pt x="7502" y="10436"/>
                </a:cubicBezTo>
                <a:close/>
                <a:moveTo>
                  <a:pt x="7514" y="10448"/>
                </a:moveTo>
                <a:cubicBezTo>
                  <a:pt x="7514" y="10448"/>
                  <a:pt x="7525" y="10448"/>
                  <a:pt x="7525" y="10459"/>
                </a:cubicBezTo>
                <a:cubicBezTo>
                  <a:pt x="7519" y="10454"/>
                  <a:pt x="7517" y="10451"/>
                  <a:pt x="7514" y="10448"/>
                </a:cubicBezTo>
                <a:close/>
                <a:moveTo>
                  <a:pt x="6812" y="10680"/>
                </a:moveTo>
                <a:cubicBezTo>
                  <a:pt x="6815" y="10680"/>
                  <a:pt x="6819" y="10682"/>
                  <a:pt x="6823" y="10686"/>
                </a:cubicBezTo>
                <a:lnTo>
                  <a:pt x="6799" y="10686"/>
                </a:lnTo>
                <a:cubicBezTo>
                  <a:pt x="6799" y="10686"/>
                  <a:pt x="6804" y="10680"/>
                  <a:pt x="6812" y="10680"/>
                </a:cubicBezTo>
                <a:close/>
                <a:moveTo>
                  <a:pt x="6180" y="10769"/>
                </a:moveTo>
                <a:cubicBezTo>
                  <a:pt x="6180" y="10769"/>
                  <a:pt x="6180" y="10769"/>
                  <a:pt x="6180" y="10781"/>
                </a:cubicBezTo>
                <a:cubicBezTo>
                  <a:pt x="6168" y="10769"/>
                  <a:pt x="6168" y="10769"/>
                  <a:pt x="6168" y="10769"/>
                </a:cubicBezTo>
                <a:close/>
                <a:moveTo>
                  <a:pt x="11718" y="0"/>
                </a:moveTo>
                <a:cubicBezTo>
                  <a:pt x="11645" y="0"/>
                  <a:pt x="11573" y="5"/>
                  <a:pt x="11502" y="18"/>
                </a:cubicBezTo>
                <a:cubicBezTo>
                  <a:pt x="11383" y="18"/>
                  <a:pt x="11276" y="30"/>
                  <a:pt x="11157" y="65"/>
                </a:cubicBezTo>
                <a:cubicBezTo>
                  <a:pt x="11062" y="77"/>
                  <a:pt x="10954" y="89"/>
                  <a:pt x="10859" y="137"/>
                </a:cubicBezTo>
                <a:cubicBezTo>
                  <a:pt x="10835" y="161"/>
                  <a:pt x="10788" y="149"/>
                  <a:pt x="10764" y="161"/>
                </a:cubicBezTo>
                <a:cubicBezTo>
                  <a:pt x="10585" y="196"/>
                  <a:pt x="10419" y="268"/>
                  <a:pt x="10252" y="339"/>
                </a:cubicBezTo>
                <a:cubicBezTo>
                  <a:pt x="10204" y="351"/>
                  <a:pt x="10145" y="363"/>
                  <a:pt x="10109" y="399"/>
                </a:cubicBezTo>
                <a:cubicBezTo>
                  <a:pt x="9859" y="494"/>
                  <a:pt x="9645" y="637"/>
                  <a:pt x="9419" y="780"/>
                </a:cubicBezTo>
                <a:cubicBezTo>
                  <a:pt x="9347" y="827"/>
                  <a:pt x="9264" y="863"/>
                  <a:pt x="9192" y="935"/>
                </a:cubicBezTo>
                <a:cubicBezTo>
                  <a:pt x="9169" y="935"/>
                  <a:pt x="9145" y="958"/>
                  <a:pt x="9133" y="982"/>
                </a:cubicBezTo>
                <a:cubicBezTo>
                  <a:pt x="9097" y="994"/>
                  <a:pt x="9073" y="994"/>
                  <a:pt x="9061" y="1030"/>
                </a:cubicBezTo>
                <a:cubicBezTo>
                  <a:pt x="9061" y="1030"/>
                  <a:pt x="9061" y="1042"/>
                  <a:pt x="9061" y="1042"/>
                </a:cubicBezTo>
                <a:cubicBezTo>
                  <a:pt x="9002" y="1042"/>
                  <a:pt x="8978" y="1077"/>
                  <a:pt x="8942" y="1113"/>
                </a:cubicBezTo>
                <a:cubicBezTo>
                  <a:pt x="8835" y="1196"/>
                  <a:pt x="8728" y="1256"/>
                  <a:pt x="8645" y="1363"/>
                </a:cubicBezTo>
                <a:cubicBezTo>
                  <a:pt x="8597" y="1399"/>
                  <a:pt x="8537" y="1423"/>
                  <a:pt x="8514" y="1470"/>
                </a:cubicBezTo>
                <a:cubicBezTo>
                  <a:pt x="8490" y="1494"/>
                  <a:pt x="8478" y="1506"/>
                  <a:pt x="8466" y="1518"/>
                </a:cubicBezTo>
                <a:cubicBezTo>
                  <a:pt x="8323" y="1601"/>
                  <a:pt x="8228" y="1720"/>
                  <a:pt x="8121" y="1827"/>
                </a:cubicBezTo>
                <a:cubicBezTo>
                  <a:pt x="8109" y="1839"/>
                  <a:pt x="8109" y="1839"/>
                  <a:pt x="8097" y="1851"/>
                </a:cubicBezTo>
                <a:cubicBezTo>
                  <a:pt x="8073" y="1863"/>
                  <a:pt x="8049" y="1887"/>
                  <a:pt x="8037" y="1923"/>
                </a:cubicBezTo>
                <a:cubicBezTo>
                  <a:pt x="7942" y="1982"/>
                  <a:pt x="7883" y="2078"/>
                  <a:pt x="7811" y="2161"/>
                </a:cubicBezTo>
                <a:cubicBezTo>
                  <a:pt x="7740" y="2208"/>
                  <a:pt x="7728" y="2292"/>
                  <a:pt x="7680" y="2339"/>
                </a:cubicBezTo>
                <a:cubicBezTo>
                  <a:pt x="7585" y="2399"/>
                  <a:pt x="7525" y="2482"/>
                  <a:pt x="7478" y="2566"/>
                </a:cubicBezTo>
                <a:cubicBezTo>
                  <a:pt x="7442" y="2625"/>
                  <a:pt x="7406" y="2673"/>
                  <a:pt x="7359" y="2720"/>
                </a:cubicBezTo>
                <a:cubicBezTo>
                  <a:pt x="7335" y="2744"/>
                  <a:pt x="7299" y="2768"/>
                  <a:pt x="7299" y="2804"/>
                </a:cubicBezTo>
                <a:cubicBezTo>
                  <a:pt x="7252" y="2816"/>
                  <a:pt x="7240" y="2851"/>
                  <a:pt x="7228" y="2875"/>
                </a:cubicBezTo>
                <a:cubicBezTo>
                  <a:pt x="7204" y="2923"/>
                  <a:pt x="7180" y="2959"/>
                  <a:pt x="7121" y="2970"/>
                </a:cubicBezTo>
                <a:cubicBezTo>
                  <a:pt x="7049" y="2851"/>
                  <a:pt x="6978" y="2732"/>
                  <a:pt x="6883" y="2625"/>
                </a:cubicBezTo>
                <a:cubicBezTo>
                  <a:pt x="6883" y="2625"/>
                  <a:pt x="6883" y="2613"/>
                  <a:pt x="6871" y="2613"/>
                </a:cubicBezTo>
                <a:cubicBezTo>
                  <a:pt x="6811" y="2530"/>
                  <a:pt x="6752" y="2447"/>
                  <a:pt x="6668" y="2375"/>
                </a:cubicBezTo>
                <a:cubicBezTo>
                  <a:pt x="6668" y="2363"/>
                  <a:pt x="6656" y="2363"/>
                  <a:pt x="6656" y="2363"/>
                </a:cubicBezTo>
                <a:cubicBezTo>
                  <a:pt x="6656" y="2351"/>
                  <a:pt x="6656" y="2328"/>
                  <a:pt x="6632" y="2328"/>
                </a:cubicBezTo>
                <a:cubicBezTo>
                  <a:pt x="6609" y="2292"/>
                  <a:pt x="6597" y="2268"/>
                  <a:pt x="6561" y="2256"/>
                </a:cubicBezTo>
                <a:cubicBezTo>
                  <a:pt x="6549" y="2185"/>
                  <a:pt x="6478" y="2161"/>
                  <a:pt x="6430" y="2113"/>
                </a:cubicBezTo>
                <a:cubicBezTo>
                  <a:pt x="6394" y="2018"/>
                  <a:pt x="6299" y="1947"/>
                  <a:pt x="6228" y="1875"/>
                </a:cubicBezTo>
                <a:cubicBezTo>
                  <a:pt x="6228" y="1863"/>
                  <a:pt x="6216" y="1851"/>
                  <a:pt x="6204" y="1851"/>
                </a:cubicBezTo>
                <a:cubicBezTo>
                  <a:pt x="6204" y="1839"/>
                  <a:pt x="6192" y="1839"/>
                  <a:pt x="6180" y="1827"/>
                </a:cubicBezTo>
                <a:cubicBezTo>
                  <a:pt x="6001" y="1613"/>
                  <a:pt x="5775" y="1435"/>
                  <a:pt x="5561" y="1256"/>
                </a:cubicBezTo>
                <a:cubicBezTo>
                  <a:pt x="5549" y="1256"/>
                  <a:pt x="5525" y="1244"/>
                  <a:pt x="5513" y="1244"/>
                </a:cubicBezTo>
                <a:cubicBezTo>
                  <a:pt x="5489" y="1220"/>
                  <a:pt x="5478" y="1208"/>
                  <a:pt x="5454" y="1185"/>
                </a:cubicBezTo>
                <a:cubicBezTo>
                  <a:pt x="5430" y="1149"/>
                  <a:pt x="5394" y="1125"/>
                  <a:pt x="5359" y="1113"/>
                </a:cubicBezTo>
                <a:cubicBezTo>
                  <a:pt x="5335" y="1089"/>
                  <a:pt x="5299" y="1065"/>
                  <a:pt x="5275" y="1042"/>
                </a:cubicBezTo>
                <a:cubicBezTo>
                  <a:pt x="5144" y="935"/>
                  <a:pt x="5001" y="839"/>
                  <a:pt x="4847" y="756"/>
                </a:cubicBezTo>
                <a:cubicBezTo>
                  <a:pt x="4823" y="720"/>
                  <a:pt x="4775" y="708"/>
                  <a:pt x="4739" y="684"/>
                </a:cubicBezTo>
                <a:cubicBezTo>
                  <a:pt x="4585" y="589"/>
                  <a:pt x="4430" y="506"/>
                  <a:pt x="4263" y="446"/>
                </a:cubicBezTo>
                <a:cubicBezTo>
                  <a:pt x="4132" y="375"/>
                  <a:pt x="3989" y="303"/>
                  <a:pt x="3846" y="268"/>
                </a:cubicBezTo>
                <a:cubicBezTo>
                  <a:pt x="3787" y="232"/>
                  <a:pt x="3727" y="208"/>
                  <a:pt x="3656" y="208"/>
                </a:cubicBezTo>
                <a:cubicBezTo>
                  <a:pt x="3632" y="208"/>
                  <a:pt x="3620" y="184"/>
                  <a:pt x="3596" y="173"/>
                </a:cubicBezTo>
                <a:cubicBezTo>
                  <a:pt x="3549" y="149"/>
                  <a:pt x="3489" y="137"/>
                  <a:pt x="3442" y="137"/>
                </a:cubicBezTo>
                <a:cubicBezTo>
                  <a:pt x="3215" y="65"/>
                  <a:pt x="2977" y="30"/>
                  <a:pt x="2739" y="18"/>
                </a:cubicBezTo>
                <a:cubicBezTo>
                  <a:pt x="2697" y="6"/>
                  <a:pt x="2656" y="3"/>
                  <a:pt x="2613" y="3"/>
                </a:cubicBezTo>
                <a:cubicBezTo>
                  <a:pt x="2569" y="3"/>
                  <a:pt x="2525" y="6"/>
                  <a:pt x="2477" y="6"/>
                </a:cubicBezTo>
                <a:cubicBezTo>
                  <a:pt x="2263" y="18"/>
                  <a:pt x="2049" y="30"/>
                  <a:pt x="1846" y="113"/>
                </a:cubicBezTo>
                <a:cubicBezTo>
                  <a:pt x="1842" y="109"/>
                  <a:pt x="1840" y="108"/>
                  <a:pt x="1837" y="108"/>
                </a:cubicBezTo>
                <a:cubicBezTo>
                  <a:pt x="1833" y="108"/>
                  <a:pt x="1830" y="113"/>
                  <a:pt x="1822" y="113"/>
                </a:cubicBezTo>
                <a:cubicBezTo>
                  <a:pt x="1679" y="149"/>
                  <a:pt x="1525" y="184"/>
                  <a:pt x="1406" y="280"/>
                </a:cubicBezTo>
                <a:cubicBezTo>
                  <a:pt x="1382" y="303"/>
                  <a:pt x="1358" y="303"/>
                  <a:pt x="1334" y="315"/>
                </a:cubicBezTo>
                <a:cubicBezTo>
                  <a:pt x="1287" y="315"/>
                  <a:pt x="1251" y="339"/>
                  <a:pt x="1215" y="375"/>
                </a:cubicBezTo>
                <a:cubicBezTo>
                  <a:pt x="1144" y="411"/>
                  <a:pt x="1084" y="458"/>
                  <a:pt x="1025" y="518"/>
                </a:cubicBezTo>
                <a:cubicBezTo>
                  <a:pt x="977" y="542"/>
                  <a:pt x="941" y="565"/>
                  <a:pt x="906" y="601"/>
                </a:cubicBezTo>
                <a:cubicBezTo>
                  <a:pt x="882" y="613"/>
                  <a:pt x="858" y="637"/>
                  <a:pt x="846" y="673"/>
                </a:cubicBezTo>
                <a:cubicBezTo>
                  <a:pt x="834" y="673"/>
                  <a:pt x="822" y="684"/>
                  <a:pt x="822" y="684"/>
                </a:cubicBezTo>
                <a:cubicBezTo>
                  <a:pt x="763" y="732"/>
                  <a:pt x="727" y="768"/>
                  <a:pt x="691" y="827"/>
                </a:cubicBezTo>
                <a:cubicBezTo>
                  <a:pt x="620" y="887"/>
                  <a:pt x="572" y="946"/>
                  <a:pt x="536" y="1030"/>
                </a:cubicBezTo>
                <a:cubicBezTo>
                  <a:pt x="453" y="1113"/>
                  <a:pt x="394" y="1208"/>
                  <a:pt x="346" y="1316"/>
                </a:cubicBezTo>
                <a:cubicBezTo>
                  <a:pt x="298" y="1411"/>
                  <a:pt x="251" y="1506"/>
                  <a:pt x="215" y="1601"/>
                </a:cubicBezTo>
                <a:cubicBezTo>
                  <a:pt x="191" y="1649"/>
                  <a:pt x="167" y="1708"/>
                  <a:pt x="155" y="1768"/>
                </a:cubicBezTo>
                <a:cubicBezTo>
                  <a:pt x="144" y="1780"/>
                  <a:pt x="132" y="1804"/>
                  <a:pt x="132" y="1827"/>
                </a:cubicBezTo>
                <a:cubicBezTo>
                  <a:pt x="132" y="1839"/>
                  <a:pt x="120" y="1839"/>
                  <a:pt x="120" y="1851"/>
                </a:cubicBezTo>
                <a:cubicBezTo>
                  <a:pt x="96" y="1947"/>
                  <a:pt x="60" y="2042"/>
                  <a:pt x="60" y="2137"/>
                </a:cubicBezTo>
                <a:cubicBezTo>
                  <a:pt x="25" y="2197"/>
                  <a:pt x="48" y="2256"/>
                  <a:pt x="36" y="2328"/>
                </a:cubicBezTo>
                <a:cubicBezTo>
                  <a:pt x="36" y="2339"/>
                  <a:pt x="36" y="2351"/>
                  <a:pt x="36" y="2363"/>
                </a:cubicBezTo>
                <a:cubicBezTo>
                  <a:pt x="36" y="2375"/>
                  <a:pt x="36" y="2399"/>
                  <a:pt x="36" y="2411"/>
                </a:cubicBezTo>
                <a:cubicBezTo>
                  <a:pt x="1" y="2554"/>
                  <a:pt x="25" y="2697"/>
                  <a:pt x="25" y="2840"/>
                </a:cubicBezTo>
                <a:cubicBezTo>
                  <a:pt x="25" y="2947"/>
                  <a:pt x="1" y="3066"/>
                  <a:pt x="36" y="3173"/>
                </a:cubicBezTo>
                <a:cubicBezTo>
                  <a:pt x="48" y="3232"/>
                  <a:pt x="25" y="3292"/>
                  <a:pt x="60" y="3351"/>
                </a:cubicBezTo>
                <a:cubicBezTo>
                  <a:pt x="60" y="3399"/>
                  <a:pt x="48" y="3459"/>
                  <a:pt x="84" y="3506"/>
                </a:cubicBezTo>
                <a:cubicBezTo>
                  <a:pt x="84" y="3566"/>
                  <a:pt x="96" y="3613"/>
                  <a:pt x="108" y="3661"/>
                </a:cubicBezTo>
                <a:cubicBezTo>
                  <a:pt x="144" y="3709"/>
                  <a:pt x="96" y="3780"/>
                  <a:pt x="155" y="3816"/>
                </a:cubicBezTo>
                <a:cubicBezTo>
                  <a:pt x="167" y="3828"/>
                  <a:pt x="179" y="3840"/>
                  <a:pt x="191" y="3840"/>
                </a:cubicBezTo>
                <a:cubicBezTo>
                  <a:pt x="179" y="3863"/>
                  <a:pt x="144" y="3875"/>
                  <a:pt x="155" y="3923"/>
                </a:cubicBezTo>
                <a:cubicBezTo>
                  <a:pt x="251" y="4280"/>
                  <a:pt x="346" y="4649"/>
                  <a:pt x="513" y="4983"/>
                </a:cubicBezTo>
                <a:cubicBezTo>
                  <a:pt x="525" y="5054"/>
                  <a:pt x="560" y="5102"/>
                  <a:pt x="596" y="5161"/>
                </a:cubicBezTo>
                <a:cubicBezTo>
                  <a:pt x="691" y="5364"/>
                  <a:pt x="775" y="5566"/>
                  <a:pt x="917" y="5745"/>
                </a:cubicBezTo>
                <a:cubicBezTo>
                  <a:pt x="977" y="5899"/>
                  <a:pt x="1072" y="6054"/>
                  <a:pt x="1168" y="6185"/>
                </a:cubicBezTo>
                <a:cubicBezTo>
                  <a:pt x="1215" y="6280"/>
                  <a:pt x="1275" y="6364"/>
                  <a:pt x="1334" y="6435"/>
                </a:cubicBezTo>
                <a:cubicBezTo>
                  <a:pt x="1370" y="6483"/>
                  <a:pt x="1394" y="6519"/>
                  <a:pt x="1429" y="6566"/>
                </a:cubicBezTo>
                <a:cubicBezTo>
                  <a:pt x="1441" y="6602"/>
                  <a:pt x="1465" y="6614"/>
                  <a:pt x="1489" y="6638"/>
                </a:cubicBezTo>
                <a:cubicBezTo>
                  <a:pt x="1489" y="6638"/>
                  <a:pt x="1489" y="6650"/>
                  <a:pt x="1489" y="6661"/>
                </a:cubicBezTo>
                <a:cubicBezTo>
                  <a:pt x="1560" y="6757"/>
                  <a:pt x="1632" y="6876"/>
                  <a:pt x="1715" y="6971"/>
                </a:cubicBezTo>
                <a:cubicBezTo>
                  <a:pt x="1715" y="7007"/>
                  <a:pt x="1751" y="7042"/>
                  <a:pt x="1775" y="7066"/>
                </a:cubicBezTo>
                <a:cubicBezTo>
                  <a:pt x="1810" y="7102"/>
                  <a:pt x="1846" y="7138"/>
                  <a:pt x="1870" y="7197"/>
                </a:cubicBezTo>
                <a:cubicBezTo>
                  <a:pt x="1882" y="7233"/>
                  <a:pt x="1906" y="7257"/>
                  <a:pt x="1930" y="7281"/>
                </a:cubicBezTo>
                <a:cubicBezTo>
                  <a:pt x="2001" y="7376"/>
                  <a:pt x="2060" y="7471"/>
                  <a:pt x="2144" y="7554"/>
                </a:cubicBezTo>
                <a:cubicBezTo>
                  <a:pt x="2203" y="7638"/>
                  <a:pt x="2263" y="7721"/>
                  <a:pt x="2346" y="7792"/>
                </a:cubicBezTo>
                <a:cubicBezTo>
                  <a:pt x="2418" y="7912"/>
                  <a:pt x="2513" y="8007"/>
                  <a:pt x="2608" y="8114"/>
                </a:cubicBezTo>
                <a:cubicBezTo>
                  <a:pt x="2727" y="8269"/>
                  <a:pt x="2870" y="8412"/>
                  <a:pt x="3013" y="8554"/>
                </a:cubicBezTo>
                <a:cubicBezTo>
                  <a:pt x="3061" y="8614"/>
                  <a:pt x="3108" y="8662"/>
                  <a:pt x="3168" y="8709"/>
                </a:cubicBezTo>
                <a:cubicBezTo>
                  <a:pt x="3227" y="8757"/>
                  <a:pt x="3275" y="8828"/>
                  <a:pt x="3346" y="8864"/>
                </a:cubicBezTo>
                <a:cubicBezTo>
                  <a:pt x="3346" y="8888"/>
                  <a:pt x="3346" y="8900"/>
                  <a:pt x="3370" y="8912"/>
                </a:cubicBezTo>
                <a:cubicBezTo>
                  <a:pt x="3465" y="8995"/>
                  <a:pt x="3549" y="9090"/>
                  <a:pt x="3644" y="9174"/>
                </a:cubicBezTo>
                <a:cubicBezTo>
                  <a:pt x="3704" y="9233"/>
                  <a:pt x="3775" y="9281"/>
                  <a:pt x="3835" y="9340"/>
                </a:cubicBezTo>
                <a:cubicBezTo>
                  <a:pt x="3858" y="9388"/>
                  <a:pt x="3906" y="9412"/>
                  <a:pt x="3954" y="9447"/>
                </a:cubicBezTo>
                <a:cubicBezTo>
                  <a:pt x="4001" y="9483"/>
                  <a:pt x="4025" y="9531"/>
                  <a:pt x="4085" y="9555"/>
                </a:cubicBezTo>
                <a:cubicBezTo>
                  <a:pt x="4156" y="9614"/>
                  <a:pt x="4204" y="9686"/>
                  <a:pt x="4287" y="9721"/>
                </a:cubicBezTo>
                <a:cubicBezTo>
                  <a:pt x="4287" y="9733"/>
                  <a:pt x="4299" y="9733"/>
                  <a:pt x="4299" y="9745"/>
                </a:cubicBezTo>
                <a:cubicBezTo>
                  <a:pt x="4311" y="9757"/>
                  <a:pt x="4335" y="9769"/>
                  <a:pt x="4346" y="9781"/>
                </a:cubicBezTo>
                <a:cubicBezTo>
                  <a:pt x="4430" y="9852"/>
                  <a:pt x="4525" y="9924"/>
                  <a:pt x="4620" y="9983"/>
                </a:cubicBezTo>
                <a:cubicBezTo>
                  <a:pt x="4870" y="10233"/>
                  <a:pt x="5180" y="10424"/>
                  <a:pt x="5466" y="10638"/>
                </a:cubicBezTo>
                <a:cubicBezTo>
                  <a:pt x="5478" y="10638"/>
                  <a:pt x="5489" y="10650"/>
                  <a:pt x="5513" y="10662"/>
                </a:cubicBezTo>
                <a:cubicBezTo>
                  <a:pt x="5525" y="10686"/>
                  <a:pt x="5549" y="10698"/>
                  <a:pt x="5585" y="10698"/>
                </a:cubicBezTo>
                <a:cubicBezTo>
                  <a:pt x="5787" y="10876"/>
                  <a:pt x="6025" y="11007"/>
                  <a:pt x="6251" y="11150"/>
                </a:cubicBezTo>
                <a:cubicBezTo>
                  <a:pt x="6263" y="11162"/>
                  <a:pt x="6275" y="11162"/>
                  <a:pt x="6299" y="11162"/>
                </a:cubicBezTo>
                <a:cubicBezTo>
                  <a:pt x="6323" y="11186"/>
                  <a:pt x="6347" y="11198"/>
                  <a:pt x="6371" y="11210"/>
                </a:cubicBezTo>
                <a:cubicBezTo>
                  <a:pt x="6371" y="11233"/>
                  <a:pt x="6382" y="11233"/>
                  <a:pt x="6406" y="11233"/>
                </a:cubicBezTo>
                <a:cubicBezTo>
                  <a:pt x="6478" y="11305"/>
                  <a:pt x="6561" y="11352"/>
                  <a:pt x="6656" y="11388"/>
                </a:cubicBezTo>
                <a:cubicBezTo>
                  <a:pt x="6752" y="11460"/>
                  <a:pt x="6859" y="11519"/>
                  <a:pt x="6966" y="11567"/>
                </a:cubicBezTo>
                <a:cubicBezTo>
                  <a:pt x="6990" y="11591"/>
                  <a:pt x="7025" y="11602"/>
                  <a:pt x="7049" y="11614"/>
                </a:cubicBezTo>
                <a:cubicBezTo>
                  <a:pt x="7077" y="11649"/>
                  <a:pt x="7105" y="11668"/>
                  <a:pt x="7137" y="11668"/>
                </a:cubicBezTo>
                <a:cubicBezTo>
                  <a:pt x="7160" y="11668"/>
                  <a:pt x="7186" y="11658"/>
                  <a:pt x="7216" y="11638"/>
                </a:cubicBezTo>
                <a:cubicBezTo>
                  <a:pt x="7252" y="11602"/>
                  <a:pt x="7311" y="11614"/>
                  <a:pt x="7347" y="11567"/>
                </a:cubicBezTo>
                <a:cubicBezTo>
                  <a:pt x="7418" y="11543"/>
                  <a:pt x="7490" y="11507"/>
                  <a:pt x="7549" y="11460"/>
                </a:cubicBezTo>
                <a:cubicBezTo>
                  <a:pt x="7573" y="11448"/>
                  <a:pt x="7597" y="11436"/>
                  <a:pt x="7609" y="11412"/>
                </a:cubicBezTo>
                <a:cubicBezTo>
                  <a:pt x="7859" y="11281"/>
                  <a:pt x="8097" y="11138"/>
                  <a:pt x="8335" y="10971"/>
                </a:cubicBezTo>
                <a:cubicBezTo>
                  <a:pt x="8430" y="10924"/>
                  <a:pt x="8526" y="10852"/>
                  <a:pt x="8621" y="10781"/>
                </a:cubicBezTo>
                <a:cubicBezTo>
                  <a:pt x="8680" y="10745"/>
                  <a:pt x="8752" y="10710"/>
                  <a:pt x="8799" y="10662"/>
                </a:cubicBezTo>
                <a:cubicBezTo>
                  <a:pt x="8859" y="10638"/>
                  <a:pt x="8907" y="10590"/>
                  <a:pt x="8954" y="10543"/>
                </a:cubicBezTo>
                <a:cubicBezTo>
                  <a:pt x="9097" y="10471"/>
                  <a:pt x="9204" y="10376"/>
                  <a:pt x="9335" y="10269"/>
                </a:cubicBezTo>
                <a:cubicBezTo>
                  <a:pt x="9407" y="10233"/>
                  <a:pt x="9478" y="10186"/>
                  <a:pt x="9538" y="10114"/>
                </a:cubicBezTo>
                <a:cubicBezTo>
                  <a:pt x="9680" y="10031"/>
                  <a:pt x="9788" y="9912"/>
                  <a:pt x="9919" y="9805"/>
                </a:cubicBezTo>
                <a:cubicBezTo>
                  <a:pt x="9990" y="9745"/>
                  <a:pt x="10073" y="9686"/>
                  <a:pt x="10133" y="9614"/>
                </a:cubicBezTo>
                <a:cubicBezTo>
                  <a:pt x="10216" y="9578"/>
                  <a:pt x="10264" y="9507"/>
                  <a:pt x="10312" y="9459"/>
                </a:cubicBezTo>
                <a:cubicBezTo>
                  <a:pt x="10419" y="9400"/>
                  <a:pt x="10490" y="9305"/>
                  <a:pt x="10585" y="9233"/>
                </a:cubicBezTo>
                <a:cubicBezTo>
                  <a:pt x="10669" y="9162"/>
                  <a:pt x="10728" y="9078"/>
                  <a:pt x="10812" y="9007"/>
                </a:cubicBezTo>
                <a:cubicBezTo>
                  <a:pt x="10907" y="8947"/>
                  <a:pt x="10978" y="8864"/>
                  <a:pt x="11050" y="8781"/>
                </a:cubicBezTo>
                <a:cubicBezTo>
                  <a:pt x="11097" y="8745"/>
                  <a:pt x="11133" y="8709"/>
                  <a:pt x="11157" y="8662"/>
                </a:cubicBezTo>
                <a:cubicBezTo>
                  <a:pt x="11264" y="8590"/>
                  <a:pt x="11324" y="8495"/>
                  <a:pt x="11407" y="8400"/>
                </a:cubicBezTo>
                <a:cubicBezTo>
                  <a:pt x="11455" y="8376"/>
                  <a:pt x="11490" y="8328"/>
                  <a:pt x="11526" y="8281"/>
                </a:cubicBezTo>
                <a:cubicBezTo>
                  <a:pt x="11562" y="8269"/>
                  <a:pt x="11585" y="8245"/>
                  <a:pt x="11597" y="8197"/>
                </a:cubicBezTo>
                <a:cubicBezTo>
                  <a:pt x="11669" y="8138"/>
                  <a:pt x="11740" y="8066"/>
                  <a:pt x="11800" y="7971"/>
                </a:cubicBezTo>
                <a:cubicBezTo>
                  <a:pt x="11859" y="7923"/>
                  <a:pt x="11907" y="7864"/>
                  <a:pt x="11955" y="7792"/>
                </a:cubicBezTo>
                <a:cubicBezTo>
                  <a:pt x="11978" y="7781"/>
                  <a:pt x="12002" y="7745"/>
                  <a:pt x="12014" y="7709"/>
                </a:cubicBezTo>
                <a:cubicBezTo>
                  <a:pt x="12026" y="7697"/>
                  <a:pt x="12026" y="7697"/>
                  <a:pt x="12038" y="7685"/>
                </a:cubicBezTo>
                <a:cubicBezTo>
                  <a:pt x="12217" y="7483"/>
                  <a:pt x="12383" y="7269"/>
                  <a:pt x="12526" y="7031"/>
                </a:cubicBezTo>
                <a:cubicBezTo>
                  <a:pt x="12574" y="6983"/>
                  <a:pt x="12609" y="6935"/>
                  <a:pt x="12633" y="6876"/>
                </a:cubicBezTo>
                <a:cubicBezTo>
                  <a:pt x="12681" y="6828"/>
                  <a:pt x="12728" y="6769"/>
                  <a:pt x="12752" y="6709"/>
                </a:cubicBezTo>
                <a:cubicBezTo>
                  <a:pt x="12788" y="6685"/>
                  <a:pt x="12812" y="6650"/>
                  <a:pt x="12824" y="6614"/>
                </a:cubicBezTo>
                <a:cubicBezTo>
                  <a:pt x="12836" y="6590"/>
                  <a:pt x="12848" y="6566"/>
                  <a:pt x="12859" y="6554"/>
                </a:cubicBezTo>
                <a:cubicBezTo>
                  <a:pt x="12907" y="6507"/>
                  <a:pt x="12943" y="6459"/>
                  <a:pt x="12967" y="6411"/>
                </a:cubicBezTo>
                <a:cubicBezTo>
                  <a:pt x="12979" y="6399"/>
                  <a:pt x="12990" y="6376"/>
                  <a:pt x="13002" y="6364"/>
                </a:cubicBezTo>
                <a:cubicBezTo>
                  <a:pt x="13074" y="6280"/>
                  <a:pt x="13133" y="6173"/>
                  <a:pt x="13193" y="6078"/>
                </a:cubicBezTo>
                <a:cubicBezTo>
                  <a:pt x="13252" y="5995"/>
                  <a:pt x="13300" y="5911"/>
                  <a:pt x="13336" y="5804"/>
                </a:cubicBezTo>
                <a:cubicBezTo>
                  <a:pt x="13348" y="5792"/>
                  <a:pt x="13360" y="5780"/>
                  <a:pt x="13371" y="5768"/>
                </a:cubicBezTo>
                <a:cubicBezTo>
                  <a:pt x="13419" y="5685"/>
                  <a:pt x="13479" y="5602"/>
                  <a:pt x="13514" y="5518"/>
                </a:cubicBezTo>
                <a:cubicBezTo>
                  <a:pt x="13586" y="5399"/>
                  <a:pt x="13645" y="5280"/>
                  <a:pt x="13693" y="5161"/>
                </a:cubicBezTo>
                <a:cubicBezTo>
                  <a:pt x="13776" y="5042"/>
                  <a:pt x="13824" y="4899"/>
                  <a:pt x="13871" y="4756"/>
                </a:cubicBezTo>
                <a:cubicBezTo>
                  <a:pt x="13919" y="4661"/>
                  <a:pt x="13955" y="4554"/>
                  <a:pt x="13979" y="4447"/>
                </a:cubicBezTo>
                <a:cubicBezTo>
                  <a:pt x="14002" y="4399"/>
                  <a:pt x="14026" y="4340"/>
                  <a:pt x="14026" y="4292"/>
                </a:cubicBezTo>
                <a:cubicBezTo>
                  <a:pt x="14086" y="4137"/>
                  <a:pt x="14110" y="3971"/>
                  <a:pt x="14157" y="3816"/>
                </a:cubicBezTo>
                <a:cubicBezTo>
                  <a:pt x="14157" y="3804"/>
                  <a:pt x="14157" y="3792"/>
                  <a:pt x="14157" y="3780"/>
                </a:cubicBezTo>
                <a:cubicBezTo>
                  <a:pt x="14181" y="3685"/>
                  <a:pt x="14205" y="3602"/>
                  <a:pt x="14205" y="3506"/>
                </a:cubicBezTo>
                <a:cubicBezTo>
                  <a:pt x="14241" y="3471"/>
                  <a:pt x="14217" y="3423"/>
                  <a:pt x="14229" y="3375"/>
                </a:cubicBezTo>
                <a:cubicBezTo>
                  <a:pt x="14252" y="3304"/>
                  <a:pt x="14241" y="3244"/>
                  <a:pt x="14252" y="3173"/>
                </a:cubicBezTo>
                <a:cubicBezTo>
                  <a:pt x="14276" y="3149"/>
                  <a:pt x="14264" y="3113"/>
                  <a:pt x="14264" y="3078"/>
                </a:cubicBezTo>
                <a:cubicBezTo>
                  <a:pt x="14276" y="2792"/>
                  <a:pt x="14276" y="2506"/>
                  <a:pt x="14241" y="2220"/>
                </a:cubicBezTo>
                <a:cubicBezTo>
                  <a:pt x="14241" y="2208"/>
                  <a:pt x="14241" y="2185"/>
                  <a:pt x="14229" y="2161"/>
                </a:cubicBezTo>
                <a:cubicBezTo>
                  <a:pt x="14229" y="2137"/>
                  <a:pt x="14229" y="2125"/>
                  <a:pt x="14217" y="2101"/>
                </a:cubicBezTo>
                <a:cubicBezTo>
                  <a:pt x="14217" y="2042"/>
                  <a:pt x="14205" y="1994"/>
                  <a:pt x="14181" y="1935"/>
                </a:cubicBezTo>
                <a:cubicBezTo>
                  <a:pt x="14181" y="1935"/>
                  <a:pt x="14181" y="1923"/>
                  <a:pt x="14181" y="1923"/>
                </a:cubicBezTo>
                <a:cubicBezTo>
                  <a:pt x="14181" y="1899"/>
                  <a:pt x="14181" y="1875"/>
                  <a:pt x="14157" y="1851"/>
                </a:cubicBezTo>
                <a:cubicBezTo>
                  <a:pt x="14157" y="1827"/>
                  <a:pt x="14157" y="1804"/>
                  <a:pt x="14133" y="1792"/>
                </a:cubicBezTo>
                <a:cubicBezTo>
                  <a:pt x="14122" y="1697"/>
                  <a:pt x="14086" y="1625"/>
                  <a:pt x="14038" y="1542"/>
                </a:cubicBezTo>
                <a:cubicBezTo>
                  <a:pt x="14014" y="1446"/>
                  <a:pt x="13967" y="1351"/>
                  <a:pt x="13907" y="1280"/>
                </a:cubicBezTo>
                <a:cubicBezTo>
                  <a:pt x="13871" y="1196"/>
                  <a:pt x="13848" y="1101"/>
                  <a:pt x="13752" y="1054"/>
                </a:cubicBezTo>
                <a:cubicBezTo>
                  <a:pt x="13764" y="994"/>
                  <a:pt x="13729" y="970"/>
                  <a:pt x="13693" y="935"/>
                </a:cubicBezTo>
                <a:cubicBezTo>
                  <a:pt x="13657" y="887"/>
                  <a:pt x="13633" y="839"/>
                  <a:pt x="13574" y="804"/>
                </a:cubicBezTo>
                <a:cubicBezTo>
                  <a:pt x="13538" y="744"/>
                  <a:pt x="13502" y="708"/>
                  <a:pt x="13443" y="673"/>
                </a:cubicBezTo>
                <a:cubicBezTo>
                  <a:pt x="13407" y="625"/>
                  <a:pt x="13371" y="577"/>
                  <a:pt x="13312" y="554"/>
                </a:cubicBezTo>
                <a:cubicBezTo>
                  <a:pt x="13276" y="506"/>
                  <a:pt x="13217" y="482"/>
                  <a:pt x="13169" y="446"/>
                </a:cubicBezTo>
                <a:cubicBezTo>
                  <a:pt x="13145" y="411"/>
                  <a:pt x="13109" y="387"/>
                  <a:pt x="13062" y="375"/>
                </a:cubicBezTo>
                <a:cubicBezTo>
                  <a:pt x="13002" y="315"/>
                  <a:pt x="12931" y="292"/>
                  <a:pt x="12859" y="268"/>
                </a:cubicBezTo>
                <a:cubicBezTo>
                  <a:pt x="12800" y="220"/>
                  <a:pt x="12728" y="196"/>
                  <a:pt x="12657" y="173"/>
                </a:cubicBezTo>
                <a:cubicBezTo>
                  <a:pt x="12621" y="149"/>
                  <a:pt x="12574" y="137"/>
                  <a:pt x="12526" y="137"/>
                </a:cubicBezTo>
                <a:cubicBezTo>
                  <a:pt x="12395" y="77"/>
                  <a:pt x="12264" y="42"/>
                  <a:pt x="12133" y="42"/>
                </a:cubicBezTo>
                <a:cubicBezTo>
                  <a:pt x="11994" y="18"/>
                  <a:pt x="11854" y="0"/>
                  <a:pt x="11718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12"/>
          <p:cNvSpPr/>
          <p:nvPr/>
        </p:nvSpPr>
        <p:spPr>
          <a:xfrm rot="684164">
            <a:off x="4300122" y="2578566"/>
            <a:ext cx="85510" cy="1716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12"/>
          <p:cNvSpPr/>
          <p:nvPr/>
        </p:nvSpPr>
        <p:spPr>
          <a:xfrm rot="1746969">
            <a:off x="3724371" y="1529285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12"/>
          <p:cNvSpPr/>
          <p:nvPr/>
        </p:nvSpPr>
        <p:spPr>
          <a:xfrm>
            <a:off x="778755" y="448737"/>
            <a:ext cx="7812911" cy="838752"/>
          </a:xfrm>
          <a:prstGeom prst="wedgeRoundRectCallout">
            <a:avLst>
              <a:gd name="adj1" fmla="val -45694"/>
              <a:gd name="adj2" fmla="val 106134"/>
              <a:gd name="adj3" fmla="val 16667"/>
            </a:avLst>
          </a:prstGeom>
          <a:noFill/>
          <a:ln w="25400" cap="flat" cmpd="sng">
            <a:solidFill>
              <a:srgbClr val="B78F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 dirty="0">
                <a:solidFill>
                  <a:srgbClr val="FD1309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What colour </a:t>
            </a:r>
            <a:r>
              <a:rPr lang="en-US" sz="5400" b="1" i="1" u="none" strike="noStrike" cap="none" dirty="0">
                <a:solidFill>
                  <a:srgbClr val="2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is it?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08" name="Google Shape;708;p12"/>
          <p:cNvSpPr/>
          <p:nvPr/>
        </p:nvSpPr>
        <p:spPr>
          <a:xfrm>
            <a:off x="495296" y="3749259"/>
            <a:ext cx="7812911" cy="765340"/>
          </a:xfrm>
          <a:prstGeom prst="wedgeRoundRectCallout">
            <a:avLst>
              <a:gd name="adj1" fmla="val 43060"/>
              <a:gd name="adj2" fmla="val 74339"/>
              <a:gd name="adj3" fmla="val 16667"/>
            </a:avLst>
          </a:prstGeom>
          <a:noFill/>
          <a:ln w="25400" cap="flat" cmpd="sng">
            <a:solidFill>
              <a:srgbClr val="B78F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 dirty="0">
                <a:solidFill>
                  <a:srgbClr val="2F0000"/>
                </a:solidFill>
                <a:latin typeface="Cambria"/>
                <a:ea typeface="Cambria"/>
                <a:cs typeface="Cambria"/>
                <a:sym typeface="Cambria"/>
              </a:rPr>
              <a:t>It’s </a:t>
            </a:r>
            <a:r>
              <a:rPr lang="en-US" sz="5400" b="1" i="1" u="sng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____ _____ </a:t>
            </a:r>
            <a:r>
              <a:rPr lang="en-US" sz="5400" b="1" i="1" u="none" strike="noStrike" cap="none" dirty="0">
                <a:solidFill>
                  <a:srgbClr val="2F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12"/>
          <p:cNvSpPr/>
          <p:nvPr/>
        </p:nvSpPr>
        <p:spPr>
          <a:xfrm>
            <a:off x="3851816" y="3629072"/>
            <a:ext cx="220765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 dirty="0">
                <a:solidFill>
                  <a:schemeClr val="tx2">
                    <a:lumMod val="50000"/>
                  </a:schemeClr>
                </a:solidFill>
                <a:latin typeface="Cambria"/>
                <a:ea typeface="Cambria"/>
                <a:cs typeface="Cambria"/>
                <a:sym typeface="Cambria"/>
              </a:rPr>
              <a:t>brown</a:t>
            </a:r>
            <a:endParaRPr sz="1400" b="1" i="1" u="none" strike="noStrike" cap="none" dirty="0">
              <a:solidFill>
                <a:schemeClr val="tx2">
                  <a:lumMod val="50000"/>
                </a:schemeClr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10" name="Google Shape;710;p12" descr="Clipart Free Ruler Pictures Png - Clip Art Of Ruler,Ruler Clipart Png -  free transparent png images - pngaaa.co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6133" y="1557182"/>
            <a:ext cx="3871734" cy="1943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ver The Rainbow by Slidesgo">
  <a:themeElements>
    <a:clrScheme name="Simple Light">
      <a:dk1>
        <a:srgbClr val="A578DA"/>
      </a:dk1>
      <a:lt1>
        <a:srgbClr val="FFDEDE"/>
      </a:lt1>
      <a:dk2>
        <a:srgbClr val="FE6761"/>
      </a:dk2>
      <a:lt2>
        <a:srgbClr val="FEA667"/>
      </a:lt2>
      <a:accent1>
        <a:srgbClr val="FCC552"/>
      </a:accent1>
      <a:accent2>
        <a:srgbClr val="52CFDD"/>
      </a:accent2>
      <a:accent3>
        <a:srgbClr val="82B3E8"/>
      </a:accent3>
      <a:accent4>
        <a:srgbClr val="98D1A1"/>
      </a:accent4>
      <a:accent5>
        <a:srgbClr val="FFFFFF"/>
      </a:accent5>
      <a:accent6>
        <a:srgbClr val="FFFFFF"/>
      </a:accent6>
      <a:hlink>
        <a:srgbClr val="A578D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100</Words>
  <Application>Microsoft Office PowerPoint</Application>
  <PresentationFormat>On-screen Show (16:9)</PresentationFormat>
  <Paragraphs>24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Montserrat</vt:lpstr>
      <vt:lpstr>Barlow</vt:lpstr>
      <vt:lpstr>Times New Roman</vt:lpstr>
      <vt:lpstr>Cambria</vt:lpstr>
      <vt:lpstr>Comic Sans MS</vt:lpstr>
      <vt:lpstr>Hind</vt:lpstr>
      <vt:lpstr>Over The Rainbow by Slidesgo</vt:lpstr>
      <vt:lpstr>PowerPoint Presentation</vt:lpstr>
      <vt:lpstr>Put your hands On my desk. Who’s the best? It’s me!</vt:lpstr>
      <vt:lpstr>Warm-up and review</vt:lpstr>
      <vt:lpstr>Look, listen and repeat. </vt:lpstr>
      <vt:lpstr>PowerPoint Presentation</vt:lpstr>
      <vt:lpstr>Listen, point and say.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talk.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BÙI THỊ THU HẰNG (221001306)</cp:lastModifiedBy>
  <cp:revision>15</cp:revision>
  <dcterms:modified xsi:type="dcterms:W3CDTF">2024-12-13T00:58:34Z</dcterms:modified>
</cp:coreProperties>
</file>