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03" r:id="rId3"/>
  </p:sldMasterIdLst>
  <p:notesMasterIdLst>
    <p:notesMasterId r:id="rId22"/>
  </p:notesMasterIdLst>
  <p:handoutMasterIdLst>
    <p:handoutMasterId r:id="rId23"/>
  </p:handoutMasterIdLst>
  <p:sldIdLst>
    <p:sldId id="487" r:id="rId4"/>
    <p:sldId id="488" r:id="rId5"/>
    <p:sldId id="572" r:id="rId6"/>
    <p:sldId id="573" r:id="rId7"/>
    <p:sldId id="542" r:id="rId8"/>
    <p:sldId id="574" r:id="rId9"/>
    <p:sldId id="575" r:id="rId10"/>
    <p:sldId id="498" r:id="rId11"/>
    <p:sldId id="537" r:id="rId12"/>
    <p:sldId id="552" r:id="rId13"/>
    <p:sldId id="557" r:id="rId14"/>
    <p:sldId id="577" r:id="rId15"/>
    <p:sldId id="576" r:id="rId16"/>
    <p:sldId id="561" r:id="rId17"/>
    <p:sldId id="562" r:id="rId18"/>
    <p:sldId id="563" r:id="rId19"/>
    <p:sldId id="541" r:id="rId20"/>
    <p:sldId id="5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B2BF5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-1128" y="-9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E6DFA-1D23-4990-83D3-E2DED816A36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04A8B-662A-4ABB-BB0E-3F54C46CC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302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21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93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94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610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6721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7186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5200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smConfetti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3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97760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36907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01790805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1686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155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33985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94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40268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64272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5115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3559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65801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68216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73541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71754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8541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54331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9866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76568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5" cy="69400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/>
          <a:srcRect t="4903" r="128" b="11485"/>
          <a:stretch/>
        </p:blipFill>
        <p:spPr>
          <a:xfrm>
            <a:off x="-15630" y="-50800"/>
            <a:ext cx="12207630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/>
          <a:srcRect t="1" b="9717"/>
          <a:stretch/>
        </p:blipFill>
        <p:spPr>
          <a:xfrm>
            <a:off x="270934" y="287870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4945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7"/>
            <a:ext cx="11896334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 userDrawn="1"/>
        </p:nvSpPr>
        <p:spPr>
          <a:xfrm>
            <a:off x="284493" y="1502225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4495" y="1502225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58840" y="1502225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258840" y="1502225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</p:spTree>
    <p:extLst>
      <p:ext uri="{BB962C8B-B14F-4D97-AF65-F5344CB8AC3E}">
        <p14:creationId xmlns="" xmlns:p14="http://schemas.microsoft.com/office/powerpoint/2010/main" val="2213507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7"/>
            <a:ext cx="11896334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0806" y="142223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079732" y="142223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00806" y="3778386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079732" y="3778386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3845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206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86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3163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1790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4476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9131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423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C11C4C31-3BF1-41BF-9EBE-DB8CE50D56C4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6061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21" r:id="rId14"/>
    <p:sldLayoutId id="21474837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2025/3/6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573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25" r:id="rId2"/>
    <p:sldLayoutId id="2147483728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EEB48-1DE6-45AD-BE3A-3BB5ADA466F2}" type="datetimeFigureOut">
              <a:rPr lang="zh-CN" altLang="en-US" smtClean="0"/>
              <a:pPr/>
              <a:t>2025/3/6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8616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6" r:id="rId12"/>
    <p:sldLayoutId id="2147483717" r:id="rId13"/>
    <p:sldLayoutId id="2147483718" r:id="rId14"/>
    <p:sldLayoutId id="2147483727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gif"/><Relationship Id="rId7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9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71451"/>
            <a:ext cx="12192000" cy="6486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5056" y="818455"/>
            <a:ext cx="9587344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MÔN:TỰ NHIÊN VÀ XÃ HỘI</a:t>
            </a:r>
          </a:p>
          <a:p>
            <a:pPr algn="ctr"/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TUẦN </a:t>
            </a:r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- LỚP 3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073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095"/>
            <a:ext cx="11595113" cy="228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8164" y="2390274"/>
            <a:ext cx="9037752" cy="272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81543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8671" y="728913"/>
            <a:ext cx="10543166" cy="251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51055672"/>
      </p:ext>
    </p:extLst>
  </p:cSld>
  <p:clrMapOvr>
    <a:masterClrMapping/>
  </p:clrMapOvr>
  <p:transition spd="slow" advTm="3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65" y="0"/>
            <a:ext cx="1941429" cy="1856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6" y="5687943"/>
            <a:ext cx="952500" cy="10191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50" y="543113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1726" y="246407"/>
            <a:ext cx="7732403" cy="3672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50322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>
        <p15:prstTrans prst="prestige"/>
        <p:sndAc>
          <p:stSnd>
            <p:snd r:embed="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3161" y="368968"/>
            <a:ext cx="8092943" cy="583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225" y="481263"/>
            <a:ext cx="6144397" cy="295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21" y="3593017"/>
            <a:ext cx="10882220" cy="2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76847578"/>
      </p:ext>
    </p:extLst>
  </p:cSld>
  <p:clrMapOvr>
    <a:masterClrMapping/>
  </p:clrMapOvr>
  <p:transition spd="slow" advTm="3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3164"/>
            <a:ext cx="11530539" cy="125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7610" y="1459832"/>
            <a:ext cx="5622904" cy="290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12646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>
        <p14:prism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731" y="657726"/>
            <a:ext cx="10133858" cy="526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31717927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5" y="0"/>
            <a:ext cx="1199803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0374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Tm="3000">
        <p15:prstTrans prst="origami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289" y="290286"/>
            <a:ext cx="11338882" cy="5297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SAU TIẾT DẠY:</a:t>
            </a:r>
          </a:p>
          <a:p>
            <a:pPr algn="ctr">
              <a:lnSpc>
                <a:spcPct val="250000"/>
              </a:lnSpc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</a:t>
            </a:r>
          </a:p>
          <a:p>
            <a:pPr algn="ctr">
              <a:lnSpc>
                <a:spcPct val="250000"/>
              </a:lnSpc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ctr">
              <a:lnSpc>
                <a:spcPct val="250000"/>
              </a:lnSpc>
            </a:pP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50000"/>
              </a:lnSpc>
            </a:pPr>
            <a:endParaRPr lang="vi-VN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1"/>
          <p:cNvGrpSpPr/>
          <p:nvPr/>
        </p:nvGrpSpPr>
        <p:grpSpPr>
          <a:xfrm>
            <a:off x="519290" y="5587994"/>
            <a:ext cx="10990540" cy="1043258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363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sp>
        <p:nvSpPr>
          <p:cNvPr id="19" name="Title 1"/>
          <p:cNvSpPr txBox="1"/>
          <p:nvPr/>
        </p:nvSpPr>
        <p:spPr>
          <a:xfrm>
            <a:off x="692458" y="3915682"/>
            <a:ext cx="11159230" cy="14456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096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16722" y="0"/>
            <a:ext cx="11275277" cy="14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Thứ Năm</a:t>
            </a:r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ngày 13</a:t>
            </a:r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 tháng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ea typeface="VNI-Times" pitchFamily="2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 2025</a:t>
            </a:r>
            <a:endParaRPr lang="en-US" sz="2800" b="1" dirty="0">
              <a:ea typeface="VNI-Times" pitchFamily="2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TỰ NHIÊN VÀ XÃ HỘI</a:t>
            </a:r>
          </a:p>
          <a:p>
            <a:pPr algn="ctr" eaLnBrk="1" hangingPunct="1"/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TIẾT 5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0</a:t>
            </a:r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 . CHĂM SÓC VÀ BẢO VỆ CƠ QUAN 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TUẦN HOÀN</a:t>
            </a:r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–T2 </a:t>
            </a:r>
          </a:p>
        </p:txBody>
      </p:sp>
      <p:pic>
        <p:nvPicPr>
          <p:cNvPr id="15" name="Picture 7" descr="J01240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963" y="5597525"/>
            <a:ext cx="20510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79757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4.44444E-6 L -2.70833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sp>
        <p:nvSpPr>
          <p:cNvPr id="19" name="Title 1"/>
          <p:cNvSpPr txBox="1"/>
          <p:nvPr/>
        </p:nvSpPr>
        <p:spPr>
          <a:xfrm>
            <a:off x="692458" y="3915682"/>
            <a:ext cx="11159230" cy="14456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096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J01240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963" y="5597525"/>
            <a:ext cx="20510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416" y="377688"/>
            <a:ext cx="9891298" cy="5668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30151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4.44444E-6 L -2.70833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2127" y="401053"/>
            <a:ext cx="7716252" cy="491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9" y="482547"/>
            <a:ext cx="10784669" cy="58212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65996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6176"/>
            <a:ext cx="12239097" cy="44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: Rounded Corners 5">
            <a:extLst>
              <a:ext uri="{FF2B5EF4-FFF2-40B4-BE49-F238E27FC236}">
                <a16:creationId xmlns=""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497306" y="224589"/>
            <a:ext cx="11424895" cy="149191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oàn thành bảng theo sự sáng tạonhững việc nên làm, không nên làm để chăm sóc và bảo vệ cơ quan tuần hoàn</a:t>
            </a:r>
            <a:r>
              <a:rPr lang="nl-N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3834411" y="5660268"/>
            <a:ext cx="4041761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Thảo luận nhóm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4</a:t>
            </a:r>
            <a:endParaRPr lang="vi-VN" sz="32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60" y="695250"/>
            <a:ext cx="10437479" cy="519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1073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4707" y="224589"/>
            <a:ext cx="9248072" cy="499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3570125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662" y="297509"/>
            <a:ext cx="11888338" cy="190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227" y="1475874"/>
            <a:ext cx="981132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77258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">
        <p14:prism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418AB3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88</Words>
  <Application>Microsoft Office PowerPoint</Application>
  <PresentationFormat>Custom</PresentationFormat>
  <Paragraphs>23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1_Office 主题​​</vt:lpstr>
      <vt:lpstr>9_www.33ppt.com</vt:lpstr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MH</cp:lastModifiedBy>
  <cp:revision>122</cp:revision>
  <cp:lastPrinted>2023-01-17T14:25:55Z</cp:lastPrinted>
  <dcterms:created xsi:type="dcterms:W3CDTF">2021-06-12T02:50:33Z</dcterms:created>
  <dcterms:modified xsi:type="dcterms:W3CDTF">2025-03-06T15:08:13Z</dcterms:modified>
</cp:coreProperties>
</file>