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75" r:id="rId2"/>
    <p:sldId id="277" r:id="rId3"/>
    <p:sldId id="263" r:id="rId4"/>
    <p:sldId id="264" r:id="rId5"/>
    <p:sldId id="267" r:id="rId6"/>
    <p:sldId id="265" r:id="rId7"/>
    <p:sldId id="271" r:id="rId8"/>
    <p:sldId id="266" r:id="rId9"/>
    <p:sldId id="272" r:id="rId10"/>
    <p:sldId id="274" r:id="rId11"/>
  </p:sldIdLst>
  <p:sldSz cx="9144000" cy="6858000" type="screen4x3"/>
  <p:notesSz cx="6735763" cy="9869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99"/>
    <a:srgbClr val="0000FF"/>
    <a:srgbClr val="00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2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3109"/>
        <p:guide pos="212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G6EFH2K2HK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3400" y="0"/>
            <a:ext cx="96774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7" name="Picture 3" descr="Anh do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2819400"/>
            <a:ext cx="26574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8" name="Picture 4" descr="blumen-pflanzen042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4287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9" name="Picture 5" descr="blumen-pflanzen051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53400" y="3505202"/>
            <a:ext cx="9906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0" name="Picture 6" descr="Book-09-jun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3429000"/>
            <a:ext cx="2362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1" name="Picture 7" descr="blumen-pflanzen042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50" y="0"/>
            <a:ext cx="14287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92" name="WordArt 8"/>
          <p:cNvSpPr>
            <a:spLocks noChangeArrowheads="1" noChangeShapeType="1" noTextEdit="1"/>
          </p:cNvSpPr>
          <p:nvPr/>
        </p:nvSpPr>
        <p:spPr bwMode="auto">
          <a:xfrm>
            <a:off x="937932" y="2326341"/>
            <a:ext cx="6555442" cy="317275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9052732"/>
              </a:avLst>
            </a:prstTxWarp>
          </a:bodyPr>
          <a:lstStyle/>
          <a:p>
            <a:pPr algn="ctr"/>
            <a:r>
              <a:rPr lang="en-US" sz="8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fani HeavyH"/>
              </a:rPr>
              <a:t>NhiÖt liÖt chµo mõng </a:t>
            </a:r>
            <a:r>
              <a:rPr lang="en-US" sz="80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fani HeavyH"/>
              </a:rPr>
              <a:t>c¸c thÇy c« </a:t>
            </a:r>
          </a:p>
          <a:p>
            <a:pPr algn="ctr"/>
            <a:r>
              <a:rPr lang="en-US" sz="80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fani HeavyH"/>
              </a:rPr>
              <a:t>vµ </a:t>
            </a:r>
            <a:r>
              <a:rPr lang="en-US" sz="8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fani HeavyH"/>
              </a:rPr>
              <a:t>c¸c em</a:t>
            </a:r>
          </a:p>
          <a:p>
            <a:pPr algn="ctr"/>
            <a:endParaRPr lang="en-US" sz="80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Tifani HeavyH"/>
            </a:endParaRPr>
          </a:p>
        </p:txBody>
      </p:sp>
      <p:sp>
        <p:nvSpPr>
          <p:cNvPr id="3081" name="WordArt 9"/>
          <p:cNvSpPr>
            <a:spLocks noChangeArrowheads="1" noChangeShapeType="1" noTextEdit="1"/>
          </p:cNvSpPr>
          <p:nvPr/>
        </p:nvSpPr>
        <p:spPr bwMode="auto">
          <a:xfrm>
            <a:off x="0" y="5181600"/>
            <a:ext cx="88392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Người thực hiện: Đồng Thị Hằng</a:t>
            </a:r>
          </a:p>
          <a:p>
            <a:pPr algn="ctr"/>
            <a:r>
              <a:rPr lang="vi-VN" sz="48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Trường Tiểu học Bình Dân</a:t>
            </a:r>
            <a:endParaRPr lang="en-US" sz="48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18794" name="Picture 10" descr="blumen-pflanzen042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482600"/>
            <a:ext cx="14287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8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8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2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mp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2" presetClass="emph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2" presetClass="emph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22" presetClass="emph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22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8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22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18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2" grpId="0" animBg="1"/>
      <p:bldP spid="118792" grpId="1" animBg="1"/>
      <p:bldP spid="118792" grpId="2" animBg="1"/>
      <p:bldP spid="118792" grpId="3" animBg="1"/>
      <p:bldP spid="118792" grpId="4" animBg="1"/>
      <p:bldP spid="118792" grpId="5" animBg="1"/>
      <p:bldP spid="118792" grpId="6" animBg="1"/>
      <p:bldP spid="118792" grpId="7" animBg="1"/>
      <p:bldP spid="118792" grpId="8" animBg="1"/>
      <p:bldP spid="118792" grpId="9" animBg="1"/>
      <p:bldP spid="118792" grpId="1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=""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6645"/>
    </mc:Choice>
    <mc:Fallback>
      <p:transition spd="slow" advTm="664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90600" y="31262"/>
            <a:ext cx="8305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ngày 6 tháng 10 </a:t>
            </a:r>
            <a:r>
              <a:rPr lang="en-US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 </a:t>
            </a:r>
            <a:r>
              <a:rPr lang="en-US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  <a:endParaRPr lang="en-US" sz="36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19200" y="739088"/>
            <a:ext cx="77724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36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giữ trang phục gọn gàng, sạch sẽ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871251" y="104488"/>
            <a:ext cx="563335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36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Đạo đức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1828800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CHIẾC ÁO MÙA ĐÔNG</a:t>
            </a:r>
          </a:p>
        </p:txBody>
      </p:sp>
    </p:spTree>
    <p:extLst>
      <p:ext uri="{BB962C8B-B14F-4D97-AF65-F5344CB8AC3E}">
        <p14:creationId xmlns=""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4215825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D6967CF-5848-4CC7-BC07-8BEB36E17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1093431"/>
            <a:ext cx="4379929" cy="29857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14810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4345" y="4114800"/>
            <a:ext cx="85482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>
                <a:solidFill>
                  <a:srgbClr val="0000FF"/>
                </a:solidFill>
              </a:rPr>
              <a:t>Em mặc và giữ trang phục gọn gàng, sạch sẽ </a:t>
            </a:r>
            <a:endParaRPr lang="en-US" sz="3200" dirty="0" smtClean="0">
              <a:solidFill>
                <a:srgbClr val="0000FF"/>
              </a:solidFill>
            </a:endParaRPr>
          </a:p>
          <a:p>
            <a:r>
              <a:rPr lang="en-US" sz="3200" dirty="0" smtClean="0">
                <a:solidFill>
                  <a:srgbClr val="0000FF"/>
                </a:solidFill>
              </a:rPr>
              <a:t>như </a:t>
            </a:r>
            <a:r>
              <a:rPr lang="en-US" sz="3200" dirty="0">
                <a:solidFill>
                  <a:srgbClr val="0000FF"/>
                </a:solidFill>
              </a:rPr>
              <a:t>thế nào 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31BD9D7-8905-4FFD-8ED0-06FBE17534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9542" y="1066800"/>
            <a:ext cx="5784914" cy="31368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177" y="1600200"/>
            <a:ext cx="8365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5BEEC44-46AB-4CBE-A82A-DDE2EEAB1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588" y="2959165"/>
            <a:ext cx="8001000" cy="2918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8973" y="2209800"/>
            <a:ext cx="56717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chia sẻ với bạn cách giữ </a:t>
            </a:r>
            <a:endParaRPr lang="en-US" sz="3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phục của em.</a:t>
            </a:r>
          </a:p>
        </p:txBody>
      </p:sp>
    </p:spTree>
    <p:extLst>
      <p:ext uri="{BB962C8B-B14F-4D97-AF65-F5344CB8AC3E}">
        <p14:creationId xmlns=""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4660" y="1905000"/>
            <a:ext cx="59891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1E7718E-2846-481B-AB6C-9EF658E9BC1A}"/>
              </a:ext>
            </a:extLst>
          </p:cNvPr>
          <p:cNvSpPr txBox="1"/>
          <p:nvPr/>
        </p:nvSpPr>
        <p:spPr>
          <a:xfrm>
            <a:off x="406572" y="2580382"/>
            <a:ext cx="83496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Tan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Tuấn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cởi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vứt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79C793D-C9BC-4AED-AA4B-6B6B0ACF58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70" t="9302" r="10870" b="6994"/>
          <a:stretch/>
        </p:blipFill>
        <p:spPr>
          <a:xfrm>
            <a:off x="3749040" y="3733800"/>
            <a:ext cx="4937760" cy="2743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5850" y="1529886"/>
            <a:ext cx="610135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rèn thói quen giữ trang phục 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gọn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gàng, sạch sẽ.</a:t>
            </a:r>
          </a:p>
        </p:txBody>
      </p:sp>
      <p:sp>
        <p:nvSpPr>
          <p:cNvPr id="3" name="Rectangle 2"/>
          <p:cNvSpPr/>
          <p:nvPr/>
        </p:nvSpPr>
        <p:spPr>
          <a:xfrm>
            <a:off x="1600200" y="2819400"/>
            <a:ext cx="6377067" cy="1470017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00133" y="2945499"/>
            <a:ext cx="63770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         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gàng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3581400" y="4470424"/>
            <a:ext cx="2133600" cy="193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203</Words>
  <Application>Microsoft Office PowerPoint</Application>
  <PresentationFormat>On-screen Show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Windows User</cp:lastModifiedBy>
  <cp:revision>17</cp:revision>
  <dcterms:created xsi:type="dcterms:W3CDTF">2006-08-16T00:00:00Z</dcterms:created>
  <dcterms:modified xsi:type="dcterms:W3CDTF">2024-04-14T12:45:26Z</dcterms:modified>
</cp:coreProperties>
</file>