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97" r:id="rId3"/>
    <p:sldId id="265" r:id="rId4"/>
    <p:sldId id="266" r:id="rId5"/>
    <p:sldId id="267" r:id="rId6"/>
    <p:sldId id="313" r:id="rId7"/>
    <p:sldId id="312" r:id="rId8"/>
    <p:sldId id="264" r:id="rId9"/>
    <p:sldId id="301" r:id="rId10"/>
    <p:sldId id="268" r:id="rId11"/>
    <p:sldId id="314" r:id="rId12"/>
    <p:sldId id="281" r:id="rId13"/>
    <p:sldId id="315" r:id="rId14"/>
    <p:sldId id="282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D4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434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280CA-5D67-43F0-9984-85612E7A9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50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8BFB0-ADDC-45AF-8075-75058A201E4E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0753-0CA8-4307-ACCE-5EA719771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55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43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5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80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82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434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154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sz="900" kern="0" cap="all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423C3A12-48ED-4AB8-9E17-214843E3FA8A}" type="slidenum">
              <a:rPr lang="en-US" sz="1051" kern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sz="105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33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xmlns="" val="21204668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0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8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60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7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58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7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6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91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5246-DAAE-4C93-AEF0-5553C70CF57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7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91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8" y="171453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0393" y="800246"/>
            <a:ext cx="8268393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MÔN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: TIẾNG VIỆT </a:t>
            </a:r>
            <a:endParaRPr lang="vi-VN" sz="4400" b="1" dirty="0" smtClean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 ĐỌC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MỞ RỘNG</a:t>
            </a:r>
            <a:endParaRPr lang="vi-VN" sz="4400" b="1" dirty="0" smtClean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TUẦN </a:t>
            </a: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1 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- LỚP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2A</a:t>
            </a:r>
            <a:endParaRPr lang="en-US" sz="4400" b="1" dirty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06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78" y="696278"/>
            <a:ext cx="68008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79838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049" y="658721"/>
            <a:ext cx="7271313" cy="120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143" y="2307224"/>
            <a:ext cx="5141731" cy="31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274320" y="4585066"/>
            <a:ext cx="6139543" cy="114082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wrap="square" lIns="193840" tIns="96921" rIns="193840" bIns="96921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HS thi đọc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323820" y="368744"/>
            <a:ext cx="8680784" cy="1454727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7442" y="2208825"/>
            <a:ext cx="1103811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 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 thơ 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 chủ đề thiếu nhi.</a:t>
            </a:r>
          </a:p>
          <a:p>
            <a:pPr algn="just">
              <a:buFontTx/>
              <a:buChar char="-"/>
            </a:pP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HS sử dụng Chat gợi ý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76" y="1136469"/>
            <a:ext cx="12120118" cy="4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2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911928" y="2878294"/>
            <a:ext cx="8298873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buClr>
                <a:srgbClr val="000000"/>
              </a:buClr>
              <a:defRPr/>
            </a:pPr>
            <a:r>
              <a:rPr lang="vi-VN" altLang="en-US" sz="5867" dirty="0">
                <a:solidFill>
                  <a:srgbClr val="FF0000"/>
                </a:solidFill>
                <a:sym typeface="Arial"/>
              </a:rPr>
              <a:t>TẠM BIỆT CÁC EM!</a:t>
            </a:r>
            <a:endParaRPr lang="en-US" altLang="en-US" sz="5867" dirty="0">
              <a:solidFill>
                <a:srgbClr val="FF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4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748" y="539388"/>
            <a:ext cx="11214703" cy="5156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SAU TIẾT DẠY</a:t>
            </a:r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vi-VN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vi-VN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1"/>
          <p:cNvGrpSpPr/>
          <p:nvPr/>
        </p:nvGrpSpPr>
        <p:grpSpPr>
          <a:xfrm>
            <a:off x="339634" y="5564777"/>
            <a:ext cx="11495315" cy="1123405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27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438" y="5476568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5476565"/>
            <a:ext cx="5935911" cy="524185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2043345" y="3794014"/>
            <a:ext cx="8369423" cy="10842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36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6643" y="513533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56055" y="165714"/>
            <a:ext cx="8756711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Thứ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sáu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ngày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12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tháng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9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năm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202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#9Slide03 Source Sans Pro SemiB" panose="020B0603030403020204" pitchFamily="34" charset="0"/>
              <a:cs typeface="Times New Roman" pitchFamily="18" charset="0"/>
            </a:endParaRP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5723" y="5055394"/>
            <a:ext cx="1538288" cy="8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1" y="573943"/>
            <a:ext cx="8421052" cy="699354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pPr algn="ctr" defTabSz="514338">
              <a:lnSpc>
                <a:spcPct val="15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    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IẾNG VIỆT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 Rounded MT Bold" panose="020F070403050403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3034" y="850424"/>
            <a:ext cx="101235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TIẾT10.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Đ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ỌC MỞ RỘNG</a:t>
            </a:r>
          </a:p>
        </p:txBody>
      </p:sp>
    </p:spTree>
    <p:extLst>
      <p:ext uri="{BB962C8B-B14F-4D97-AF65-F5344CB8AC3E}">
        <p14:creationId xmlns:p14="http://schemas.microsoft.com/office/powerpoint/2010/main" xmlns="" val="2815790499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708603" y="2377440"/>
            <a:ext cx="9982654" cy="338147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056471" y="264001"/>
            <a:ext cx="1711325" cy="22812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:a16="http://schemas.microsoft.com/office/drawing/2014/main" xmlns="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636" y="931210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:a16="http://schemas.microsoft.com/office/drawing/2014/main" xmlns="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339" b="73195"/>
          <a:stretch/>
        </p:blipFill>
        <p:spPr>
          <a:xfrm>
            <a:off x="183908" y="116113"/>
            <a:ext cx="2623457" cy="2061029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:a16="http://schemas.microsoft.com/office/drawing/2014/main" xmlns="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1" r="44375" b="68184"/>
          <a:stretch/>
        </p:blipFill>
        <p:spPr>
          <a:xfrm>
            <a:off x="5543249" y="6161689"/>
            <a:ext cx="1849169" cy="686374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:a16="http://schemas.microsoft.com/office/drawing/2014/main" xmlns="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9387" y="5038230"/>
            <a:ext cx="1819770" cy="1819770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:a16="http://schemas.microsoft.com/office/drawing/2014/main" xmlns="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20"/>
          <a:stretch/>
        </p:blipFill>
        <p:spPr>
          <a:xfrm>
            <a:off x="0" y="4575540"/>
            <a:ext cx="12000727" cy="26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645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" y="5774270"/>
            <a:ext cx="1191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tập thể dục buổi sáng không? Em thường tập với ai?</a:t>
            </a:r>
            <a:endParaRPr lang="en-US" sz="36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84" y="248058"/>
            <a:ext cx="10541724" cy="521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757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971817" y="1600130"/>
            <a:ext cx="8104911" cy="3031957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HĐ2. ĐỌC VĂN BẢN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452402" y="260875"/>
            <a:ext cx="1283493" cy="17109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:a16="http://schemas.microsoft.com/office/drawing/2014/main" xmlns="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996" y="885333"/>
            <a:ext cx="934449" cy="9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:a16="http://schemas.microsoft.com/office/drawing/2014/main" xmlns="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339" b="73195"/>
          <a:stretch/>
        </p:blipFill>
        <p:spPr>
          <a:xfrm>
            <a:off x="134852" y="181858"/>
            <a:ext cx="1967593" cy="1545772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:a16="http://schemas.microsoft.com/office/drawing/2014/main" xmlns="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1" r="44375" b="68184"/>
          <a:stretch/>
        </p:blipFill>
        <p:spPr>
          <a:xfrm>
            <a:off x="6791779" y="5792969"/>
            <a:ext cx="1386877" cy="514780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:a16="http://schemas.microsoft.com/office/drawing/2014/main" xmlns="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1941" y="5102582"/>
            <a:ext cx="1364828" cy="1364828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:a16="http://schemas.microsoft.com/office/drawing/2014/main" xmlns="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20"/>
          <a:stretch/>
        </p:blipFill>
        <p:spPr>
          <a:xfrm>
            <a:off x="0" y="5434974"/>
            <a:ext cx="12192000" cy="12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56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726" y="235131"/>
            <a:ext cx="8673737" cy="503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74320" y="5774270"/>
            <a:ext cx="1191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báo cáo tên bài thơ, câu chuyện đã sưu tầm</a:t>
            </a:r>
            <a:endParaRPr lang="en-US" sz="3600" b="1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330" y="378823"/>
            <a:ext cx="10131779" cy="572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435" y="0"/>
            <a:ext cx="6255439" cy="66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82278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639" y="222069"/>
            <a:ext cx="9425030" cy="57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1018903" y="5551718"/>
            <a:ext cx="6139543" cy="114082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wrap="square" lIns="193840" tIns="96921" rIns="193840" bIns="96921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Các nhóm thi đọc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0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111</Words>
  <Application>Microsoft Office PowerPoint</Application>
  <PresentationFormat>Custom</PresentationFormat>
  <Paragraphs>26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THANH DAT</dc:creator>
  <cp:lastModifiedBy>MH</cp:lastModifiedBy>
  <cp:revision>62</cp:revision>
  <cp:lastPrinted>2022-12-04T01:27:22Z</cp:lastPrinted>
  <dcterms:created xsi:type="dcterms:W3CDTF">2022-09-20T05:22:43Z</dcterms:created>
  <dcterms:modified xsi:type="dcterms:W3CDTF">2025-09-03T15:01:41Z</dcterms:modified>
</cp:coreProperties>
</file>