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7" r:id="rId3"/>
    <p:sldId id="257" r:id="rId4"/>
    <p:sldId id="258" r:id="rId5"/>
    <p:sldId id="261" r:id="rId6"/>
    <p:sldId id="259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2A9F1-0B66-4B0B-9B51-398A69AAFD27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3FCDB-D0D3-428D-A5FD-7689FBF4A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00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3FCDB-D0D3-428D-A5FD-7689FBF4A2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6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7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0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2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3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3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5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6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1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9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5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B5D6C-8061-40AD-A85D-D3B53715553B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8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9803" y="188640"/>
            <a:ext cx="867224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Thứ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ngày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21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tháng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năm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2025</a:t>
            </a: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MĨ THUẬT </a:t>
            </a:r>
          </a:p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RỪNG CÂY RẬM RẠP (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76700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3" y="5446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71800" y="1556792"/>
            <a:ext cx="33185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1169" y="2564904"/>
            <a:ext cx="66397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77072"/>
            <a:ext cx="648072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91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9" y="18864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568952" cy="42484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642361" y="5589240"/>
            <a:ext cx="8136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6112460"/>
            <a:ext cx="8532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6310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2847975" cy="16002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08720"/>
            <a:ext cx="285750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38828"/>
            <a:ext cx="2800350" cy="1628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52" y="2852936"/>
            <a:ext cx="3707904" cy="2283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184283"/>
            <a:ext cx="5672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RỪNG CÂY TRONG THIÊN NHIÊN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5338754"/>
            <a:ext cx="6288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45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TẠO BỨC TRANH RỪNG CÂY</a:t>
            </a:r>
          </a:p>
        </p:txBody>
      </p:sp>
      <p:pic>
        <p:nvPicPr>
          <p:cNvPr id="2050" name="Picture 2" descr="http://sachthietbigiaoduc.vn/public/1/Books/8004/16210/HF_4383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782" y="740640"/>
            <a:ext cx="4282698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achthietbigiaoduc.vn/public/1/Books/8004/16210/HF_438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452" y="3974628"/>
            <a:ext cx="4219237" cy="246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achthietbigiaoduc.vn/public/1/Books/8004/16210/HF_4383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85" y="776934"/>
            <a:ext cx="3456384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524" y="4132948"/>
            <a:ext cx="41914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244334"/>
            <a:ext cx="3933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+B1: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9781" y="3188566"/>
            <a:ext cx="4349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7758" y="6488668"/>
            <a:ext cx="3458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+B3:Dán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21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121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28047"/>
            <a:ext cx="3960440" cy="2952328"/>
          </a:xfrm>
        </p:spPr>
      </p:pic>
      <p:pic>
        <p:nvPicPr>
          <p:cNvPr id="7" name="Picture 8" descr="http://sachthietbigiaoduc.vn/public/1/Books/8004/16210/HF_438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" y="908720"/>
            <a:ext cx="409575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sachthietbigiaoduc.vn/public/1/Books/8004/16210/HF_4384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01" y="4077072"/>
            <a:ext cx="3888432" cy="239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achthietbigiaoduc.vn/public/1/Books/8004/16210/HF_4384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23465"/>
            <a:ext cx="4032448" cy="251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15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717032"/>
            <a:ext cx="2836638" cy="28529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9" y="3685137"/>
            <a:ext cx="2535787" cy="3024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685137"/>
            <a:ext cx="2562626" cy="2944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9" y="138113"/>
            <a:ext cx="2319763" cy="32188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8693"/>
            <a:ext cx="2706642" cy="3216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148693"/>
            <a:ext cx="2736304" cy="320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16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68960"/>
            <a:ext cx="8136904" cy="3633267"/>
          </a:xfrm>
        </p:spPr>
      </p:pic>
      <p:sp>
        <p:nvSpPr>
          <p:cNvPr id="6" name="TextBox 5"/>
          <p:cNvSpPr txBox="1"/>
          <p:nvPr/>
        </p:nvSpPr>
        <p:spPr>
          <a:xfrm>
            <a:off x="899592" y="908720"/>
            <a:ext cx="78404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8793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173</Words>
  <Application>Microsoft Office PowerPoint</Application>
  <PresentationFormat>On-screen Show (4:3)</PresentationFormat>
  <Paragraphs>21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KHÁM PHÁ</vt:lpstr>
      <vt:lpstr>PowerPoint Presentation</vt:lpstr>
      <vt:lpstr>CÁCH TẠO BỨC TRANH RỪNG CÂY</vt:lpstr>
      <vt:lpstr>BÀI THAM KHẢO</vt:lpstr>
      <vt:lpstr>PowerPoint Presentation</vt:lpstr>
      <vt:lpstr>THỰC HÀNH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Trần Thị Quỳnh Trang Quỳnh Trang</cp:lastModifiedBy>
  <cp:revision>25</cp:revision>
  <dcterms:created xsi:type="dcterms:W3CDTF">2021-07-20T15:11:03Z</dcterms:created>
  <dcterms:modified xsi:type="dcterms:W3CDTF">2025-01-16T07:58:02Z</dcterms:modified>
</cp:coreProperties>
</file>