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sldIdLst>
    <p:sldId id="257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0"/>
    <p:restoredTop sz="94703"/>
  </p:normalViewPr>
  <p:slideViewPr>
    <p:cSldViewPr snapToGrid="0" snapToObjects="1">
      <p:cViewPr varScale="1">
        <p:scale>
          <a:sx n="62" d="100"/>
          <a:sy n="62" d="100"/>
        </p:scale>
        <p:origin x="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3081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7943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920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69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571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217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570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878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010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05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6737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071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10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6691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317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395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0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485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ED723F-1B47-274F-8F3F-EC327FFA7034}" type="datetimeFigureOut">
              <a:rPr lang="en-VN" smtClean="0"/>
              <a:t>03/11/2025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8BEFD9-4009-DC48-96A4-C246D0C718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72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B57CF-F987-F345-9B15-24F59E81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BC91780-BBB4-A142-B2DE-7770B8EA478E}"/>
              </a:ext>
            </a:extLst>
          </p:cNvPr>
          <p:cNvSpPr txBox="1"/>
          <p:nvPr/>
        </p:nvSpPr>
        <p:spPr>
          <a:xfrm>
            <a:off x="1924956" y="1364824"/>
            <a:ext cx="8255000" cy="21544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Thư</a:t>
            </a:r>
            <a:r>
              <a:rPr lang="en-US" sz="40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́ 3 </a:t>
            </a:r>
            <a:r>
              <a:rPr lang="en-US" sz="4000" b="1" dirty="0" err="1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ngày</a:t>
            </a:r>
            <a:r>
              <a:rPr lang="en-US" sz="40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 04 </a:t>
            </a:r>
            <a:r>
              <a:rPr lang="en-US" sz="4000" b="1" dirty="0" err="1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tháng</a:t>
            </a:r>
            <a:r>
              <a:rPr lang="en-US" sz="40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0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MĨ THUẬT </a:t>
            </a:r>
          </a:p>
          <a:p>
            <a:pPr algn="ctr"/>
            <a:r>
              <a:rPr lang="en-US" sz="54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CÂY TRONG VƯỜN (</a:t>
            </a:r>
            <a:r>
              <a:rPr lang="en-US" sz="5400" b="1" dirty="0" err="1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Tiết</a:t>
            </a:r>
            <a:r>
              <a:rPr lang="en-US" sz="5400" b="1" dirty="0">
                <a:solidFill>
                  <a:srgbClr val="FF2600"/>
                </a:solidFill>
                <a:latin typeface="Snell Roundhand" panose="02000603080000090004" pitchFamily="2" charset="77"/>
                <a:cs typeface="Times New Roman" panose="02020603050405020304" pitchFamily="18" charset="0"/>
              </a:rPr>
              <a:t> 2)</a:t>
            </a:r>
            <a:endParaRPr lang="en-VN" sz="5400" b="1" dirty="0">
              <a:solidFill>
                <a:srgbClr val="FF2600"/>
              </a:solidFill>
              <a:latin typeface="Snell Roundhand" panose="02000603080000090004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0E4A8D-51A3-E54C-823C-5A228E66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66" y="0"/>
            <a:ext cx="7421734" cy="68580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7A21C28-9389-4642-A68B-E8F51ED6FBDA}"/>
              </a:ext>
            </a:extLst>
          </p:cNvPr>
          <p:cNvSpPr txBox="1"/>
          <p:nvPr/>
        </p:nvSpPr>
        <p:spPr>
          <a:xfrm>
            <a:off x="910160" y="1479795"/>
            <a:ext cx="31475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khế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2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F7AF31B-EF34-7D44-8C5D-16561A80A434}"/>
              </a:ext>
            </a:extLst>
          </p:cNvPr>
          <p:cNvSpPr txBox="1"/>
          <p:nvPr/>
        </p:nvSpPr>
        <p:spPr>
          <a:xfrm>
            <a:off x="-101600" y="25400"/>
            <a:ext cx="23417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Khám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phá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EF34E2D-A31D-8141-8E58-813ED4D045C0}"/>
              </a:ext>
            </a:extLst>
          </p:cNvPr>
          <p:cNvSpPr txBox="1"/>
          <p:nvPr/>
        </p:nvSpPr>
        <p:spPr>
          <a:xfrm>
            <a:off x="54824" y="4510315"/>
            <a:ext cx="59395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DECD952-318D-3D4D-9062-D1928D1CD29F}"/>
              </a:ext>
            </a:extLst>
          </p:cNvPr>
          <p:cNvSpPr txBox="1"/>
          <p:nvPr/>
        </p:nvSpPr>
        <p:spPr>
          <a:xfrm>
            <a:off x="50800" y="3720747"/>
            <a:ext cx="44144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xoài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saka" panose="020B0600000000000000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A00AC02-6C49-9243-AB73-811A17DDEC92}"/>
              </a:ext>
            </a:extLst>
          </p:cNvPr>
          <p:cNvSpPr txBox="1"/>
          <p:nvPr/>
        </p:nvSpPr>
        <p:spPr>
          <a:xfrm>
            <a:off x="50800" y="5397598"/>
            <a:ext cx="56964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897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F305268C-5930-B84E-BC68-B2E450EF86E6}"/>
              </a:ext>
            </a:extLst>
          </p:cNvPr>
          <p:cNvSpPr txBox="1"/>
          <p:nvPr/>
        </p:nvSpPr>
        <p:spPr>
          <a:xfrm>
            <a:off x="391886" y="730769"/>
            <a:ext cx="5189518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1. Cuộn giấy bìa,dán thành khối trụ tạo thân cây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89791D8-8CB4-B147-84A8-3B4813F196B3}"/>
              </a:ext>
            </a:extLst>
          </p:cNvPr>
          <p:cNvSpPr txBox="1"/>
          <p:nvPr/>
        </p:nvSpPr>
        <p:spPr>
          <a:xfrm>
            <a:off x="391886" y="1873333"/>
            <a:ext cx="5047014" cy="95410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2. Gấp đôi tờ giấy màu, vẽ và cắt tạo hình tán lá.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9C33750-9452-6544-93EB-CCBD7FCA80CD}"/>
              </a:ext>
            </a:extLst>
          </p:cNvPr>
          <p:cNvSpPr txBox="1"/>
          <p:nvPr/>
        </p:nvSpPr>
        <p:spPr>
          <a:xfrm>
            <a:off x="391886" y="3105834"/>
            <a:ext cx="5189518" cy="95410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3. Ghép phần thân và phần tán lá tạo mô hình cây.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5F3AC68-3551-4149-9655-0EC5240E2BA2}"/>
              </a:ext>
            </a:extLst>
          </p:cNvPr>
          <p:cNvSpPr txBox="1"/>
          <p:nvPr/>
        </p:nvSpPr>
        <p:spPr>
          <a:xfrm>
            <a:off x="391886" y="4248398"/>
            <a:ext cx="5047014" cy="95410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Trang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AB0F707-DCEF-B145-BB54-AC87FDBAABD6}"/>
              </a:ext>
            </a:extLst>
          </p:cNvPr>
          <p:cNvSpPr txBox="1"/>
          <p:nvPr/>
        </p:nvSpPr>
        <p:spPr>
          <a:xfrm>
            <a:off x="308759" y="112378"/>
            <a:ext cx="3574473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tạo mô hình cây.</a:t>
            </a:r>
          </a:p>
        </p:txBody>
      </p:sp>
    </p:spTree>
    <p:extLst>
      <p:ext uri="{BB962C8B-B14F-4D97-AF65-F5344CB8AC3E}">
        <p14:creationId xmlns:p14="http://schemas.microsoft.com/office/powerpoint/2010/main" val="250587351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{A6F5FA80-53B4-1B4B-8478-E003380BB675}tf10001073</Template>
  <TotalTime>11</TotalTime>
  <Words>119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Snell Roundhand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BÙI THỊ THU HẰNG (221001306)</cp:lastModifiedBy>
  <cp:revision>3</cp:revision>
  <dcterms:created xsi:type="dcterms:W3CDTF">2023-02-06T08:44:47Z</dcterms:created>
  <dcterms:modified xsi:type="dcterms:W3CDTF">2025-03-11T13:28:09Z</dcterms:modified>
</cp:coreProperties>
</file>