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76" r:id="rId2"/>
    <p:sldId id="278" r:id="rId3"/>
    <p:sldId id="263" r:id="rId4"/>
    <p:sldId id="264" r:id="rId5"/>
    <p:sldId id="267" r:id="rId6"/>
    <p:sldId id="265" r:id="rId7"/>
    <p:sldId id="270" r:id="rId8"/>
    <p:sldId id="266" r:id="rId9"/>
    <p:sldId id="275" r:id="rId10"/>
    <p:sldId id="272" r:id="rId11"/>
    <p:sldId id="274" r:id="rId12"/>
  </p:sldIdLst>
  <p:sldSz cx="9144000" cy="6858000" type="screen4x3"/>
  <p:notesSz cx="6735763" cy="9869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3109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G6EFH2K2HK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3340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 descr="Anh do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2819400"/>
            <a:ext cx="265747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9" name="Picture 5" descr="blumen-pflanzen051[1]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53400" y="3505202"/>
            <a:ext cx="990600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0" name="Picture 6" descr="Book-09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9000" y="34290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91" name="Picture 7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15250" y="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92" name="WordArt 8"/>
          <p:cNvSpPr>
            <a:spLocks noChangeArrowheads="1" noChangeShapeType="1" noTextEdit="1"/>
          </p:cNvSpPr>
          <p:nvPr/>
        </p:nvSpPr>
        <p:spPr bwMode="auto">
          <a:xfrm>
            <a:off x="304800" y="381000"/>
            <a:ext cx="8210550" cy="51181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9052732"/>
              </a:avLst>
            </a:prstTxWarp>
          </a:bodyPr>
          <a:lstStyle/>
          <a:p>
            <a:pPr algn="ctr"/>
            <a:r>
              <a:rPr lang="en-US" sz="80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NhiÖt liÖt chµo mõng Quý phô huynh vµ c¸c em</a:t>
            </a:r>
          </a:p>
          <a:p>
            <a:pPr algn="ctr"/>
            <a:endParaRPr lang="en-US" sz="80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0" y="5181600"/>
            <a:ext cx="88392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Người thực hiện: Đồng Thị Hằng</a:t>
            </a:r>
          </a:p>
          <a:p>
            <a:pPr algn="ctr"/>
            <a:r>
              <a:rPr lang="vi-VN" sz="48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Trường Tiểu học Bình Dân</a:t>
            </a:r>
            <a:endParaRPr lang="en-US" sz="48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8794" name="Picture 10" descr="blumen-pflanzen042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43800" y="482600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7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8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87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87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2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mph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2" presetClass="emph" presetSubtype="0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2" presetClass="emph" presetSubtype="0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0"/>
                            </p:stCondLst>
                            <p:childTnLst>
                              <p:par>
                                <p:cTn id="87" presetID="22" presetClass="emph" presetSubtype="0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mph" presetSubtype="0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4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6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87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1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92" grpId="0" animBg="1"/>
      <p:bldP spid="118792" grpId="1" animBg="1"/>
      <p:bldP spid="118792" grpId="2" animBg="1"/>
      <p:bldP spid="118792" grpId="3" animBg="1"/>
      <p:bldP spid="118792" grpId="4" animBg="1"/>
      <p:bldP spid="118792" grpId="5" animBg="1"/>
      <p:bldP spid="118792" grpId="6" animBg="1"/>
      <p:bldP spid="118792" grpId="7" animBg="1"/>
      <p:bldP spid="118792" grpId="8" animBg="1"/>
      <p:bldP spid="118792" grpId="9" animBg="1"/>
      <p:bldP spid="118792" grpId="1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543" y="2544082"/>
            <a:ext cx="6584657" cy="1382018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59199" y="2656582"/>
            <a:ext cx="634180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 ơn, hiếu thảo- em là cháu ngoan.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319" y="4162425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=""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645"/>
    </mc:Choice>
    <mc:Fallback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295400" y="31262"/>
            <a:ext cx="73914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tháng 10 năm </a:t>
            </a:r>
            <a:r>
              <a:rPr lang="en-US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2023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923504" y="739088"/>
            <a:ext cx="56333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tâm, chăm sóc ông bà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1251" y="104488"/>
            <a:ext cx="563335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Đạo đức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3200" y="17526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“Cháu yêu bà”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977905"/>
            <a:ext cx="85282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 nhỏ dưới đây làm gì để thể hiện sự quan tâm, 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chăm sóc ông bà?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3 (FB Kim Oanh Be) ẢNH\dd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7937" b="12295"/>
          <a:stretch/>
        </p:blipFill>
        <p:spPr bwMode="auto">
          <a:xfrm>
            <a:off x="1066800" y="2245696"/>
            <a:ext cx="6934200" cy="4612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71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590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 em cần quan tâm , chăm sóc ông bà? 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1371600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E:\2020-2021\Giáo án điện tử các môn - 2020\Dao duc\tranh anh dao duc\Daoduc1 chu de 3 (FB Kim Oanh Be) ẢNH\dd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589" b="55617"/>
          <a:stretch/>
        </p:blipFill>
        <p:spPr bwMode="auto">
          <a:xfrm>
            <a:off x="0" y="22098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81243" y="2743200"/>
            <a:ext cx="70359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đã quan tâm, chăm sóc ông bà bằng những </a:t>
            </a:r>
          </a:p>
          <a:p>
            <a:pPr algn="ctr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làm nào?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3543" y="1981200"/>
            <a:ext cx="6051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lời khuyên gì dành cho bạn?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189" t="21403" r="30591" b="45593"/>
          <a:stretch/>
        </p:blipFill>
        <p:spPr bwMode="auto">
          <a:xfrm>
            <a:off x="3520440" y="2460328"/>
            <a:ext cx="5242560" cy="4016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25146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thể hiện sự quan tâm, chăm sóc ông bà bằng những việc làm phù hợp.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188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Windows User</cp:lastModifiedBy>
  <cp:revision>19</cp:revision>
  <dcterms:created xsi:type="dcterms:W3CDTF">2006-08-16T00:00:00Z</dcterms:created>
  <dcterms:modified xsi:type="dcterms:W3CDTF">2024-04-14T12:57:49Z</dcterms:modified>
</cp:coreProperties>
</file>