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media/audio11.wav" ContentType="audio/x-wav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703" r:id="rId4"/>
  </p:sldMasterIdLst>
  <p:notesMasterIdLst>
    <p:notesMasterId r:id="rId21"/>
  </p:notesMasterIdLst>
  <p:handoutMasterIdLst>
    <p:handoutMasterId r:id="rId22"/>
  </p:handoutMasterIdLst>
  <p:sldIdLst>
    <p:sldId id="487" r:id="rId5"/>
    <p:sldId id="488" r:id="rId6"/>
    <p:sldId id="354" r:id="rId7"/>
    <p:sldId id="503" r:id="rId8"/>
    <p:sldId id="527" r:id="rId9"/>
    <p:sldId id="498" r:id="rId10"/>
    <p:sldId id="535" r:id="rId11"/>
    <p:sldId id="537" r:id="rId12"/>
    <p:sldId id="538" r:id="rId13"/>
    <p:sldId id="534" r:id="rId14"/>
    <p:sldId id="539" r:id="rId15"/>
    <p:sldId id="542" r:id="rId16"/>
    <p:sldId id="540" r:id="rId17"/>
    <p:sldId id="536" r:id="rId18"/>
    <p:sldId id="541" r:id="rId19"/>
    <p:sldId id="50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=""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B2BF5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-900" y="-9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E6DFA-1D23-4990-83D3-E2DED816A36D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04A8B-662A-4ABB-BB0E-3F54C46CC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302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3218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3930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2180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BBBB-45B5-4101-A992-BD8B4C2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953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6721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7186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5200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smConfetti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635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97760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36907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017908052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9914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5298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1860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320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40268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7974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6676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6436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4723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3289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3005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6681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1686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1551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35743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76568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5948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64272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45115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435591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65801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682161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73541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71754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8541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5433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863241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986639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23" y="-46891"/>
            <a:ext cx="12285785" cy="69400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3"/>
          <a:srcRect t="4903" r="128" b="11485"/>
          <a:stretch/>
        </p:blipFill>
        <p:spPr>
          <a:xfrm>
            <a:off x="-15630" y="-50800"/>
            <a:ext cx="12207630" cy="69426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4"/>
          <a:srcRect t="1" b="9717"/>
          <a:stretch/>
        </p:blipFill>
        <p:spPr>
          <a:xfrm>
            <a:off x="270934" y="287870"/>
            <a:ext cx="11751733" cy="65870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49450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35" y="162637"/>
            <a:ext cx="11896334" cy="6532729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 userDrawn="1"/>
        </p:nvSpPr>
        <p:spPr>
          <a:xfrm>
            <a:off x="284493" y="1502225"/>
            <a:ext cx="5739792" cy="22949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84495" y="1502225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258840" y="1502225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0" name="矩形 19"/>
          <p:cNvSpPr/>
          <p:nvPr userDrawn="1"/>
        </p:nvSpPr>
        <p:spPr>
          <a:xfrm>
            <a:off x="6258840" y="1502225"/>
            <a:ext cx="5739792" cy="22949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</p:spTree>
    <p:extLst>
      <p:ext uri="{BB962C8B-B14F-4D97-AF65-F5344CB8AC3E}">
        <p14:creationId xmlns="" xmlns:p14="http://schemas.microsoft.com/office/powerpoint/2010/main" val="22135078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35" y="162637"/>
            <a:ext cx="11896334" cy="6532729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00806" y="1422233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079732" y="1422233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700806" y="3778386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3079732" y="3778386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38451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206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3163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1790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4476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9131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423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C11C4C31-3BF1-41BF-9EBE-DB8CE50D56C4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6061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21" r:id="rId14"/>
    <p:sldLayoutId id="214748372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823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2025/1/20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573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25" r:id="rId2"/>
    <p:sldLayoutId id="2147483728" r:id="rId3"/>
  </p:sldLayoutIdLst>
  <mc:AlternateContent xmlns:mc="http://schemas.openxmlformats.org/markup-compatibility/2006">
    <mc:Choice xmlns=""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EEB48-1DE6-45AD-BE3A-3BB5ADA466F2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8616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6" r:id="rId12"/>
    <p:sldLayoutId id="2147483717" r:id="rId13"/>
    <p:sldLayoutId id="2147483718" r:id="rId14"/>
    <p:sldLayoutId id="2147483727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openxmlformats.org/officeDocument/2006/relationships/audio" Target="../media/audio11.wav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9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171451"/>
            <a:ext cx="12192000" cy="6486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95056" y="818455"/>
            <a:ext cx="9587344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MÔN:TỰ NHIÊN VÀ XÃ HỘI</a:t>
            </a:r>
          </a:p>
          <a:p>
            <a:pPr algn="ctr"/>
            <a:r>
              <a:rPr lang="vi-VN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 </a:t>
            </a:r>
            <a:r>
              <a:rPr lang="vi-V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TUẦN </a:t>
            </a:r>
            <a:r>
              <a:rPr lang="vi-VN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19 - LỚP </a:t>
            </a:r>
            <a:r>
              <a:rPr lang="vi-V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r>
              <a:rPr lang="vi-VN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0073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61" y="205437"/>
            <a:ext cx="9382434" cy="46664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13522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96" y="929393"/>
            <a:ext cx="11314871" cy="18933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043"/>
            <a:ext cx="11931986" cy="3948544"/>
          </a:xfrm>
          <a:prstGeom prst="rect">
            <a:avLst/>
          </a:prstGeom>
        </p:spPr>
      </p:pic>
      <p:sp>
        <p:nvSpPr>
          <p:cNvPr id="5" name="Rectangle: Rounded Corners 5">
            <a:extLst>
              <a:ext uri="{FF2B5EF4-FFF2-40B4-BE49-F238E27FC236}">
                <a16:creationId xmlns="" xmlns:a16="http://schemas.microsoft.com/office/drawing/2014/main" id="{DA0601C5-C25D-9045-8929-C05D09FC2FFC}"/>
              </a:ext>
            </a:extLst>
          </p:cNvPr>
          <p:cNvSpPr/>
          <p:nvPr/>
        </p:nvSpPr>
        <p:spPr>
          <a:xfrm>
            <a:off x="3192263" y="210569"/>
            <a:ext cx="5937668" cy="69281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3. </a:t>
            </a:r>
            <a:endParaRPr lang="vi-V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7262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97" y="745589"/>
            <a:ext cx="7821772" cy="429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0448" y="2894061"/>
            <a:ext cx="3639734" cy="146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07" y="720435"/>
            <a:ext cx="11602585" cy="40455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487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>
        <p14:ferris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232" y="221673"/>
            <a:ext cx="9053098" cy="45204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232" y="4892386"/>
            <a:ext cx="10247168" cy="1818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2076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>
        <p14:prism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70" y="415635"/>
            <a:ext cx="11886272" cy="60128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4433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9289" y="290286"/>
            <a:ext cx="11338882" cy="52977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CHỈNH SAU TIẾT DẠY:</a:t>
            </a:r>
          </a:p>
          <a:p>
            <a:pPr algn="ctr">
              <a:lnSpc>
                <a:spcPct val="250000"/>
              </a:lnSpc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</a:t>
            </a:r>
          </a:p>
          <a:p>
            <a:pPr algn="ctr">
              <a:lnSpc>
                <a:spcPct val="250000"/>
              </a:lnSpc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ctr">
              <a:lnSpc>
                <a:spcPct val="250000"/>
              </a:lnSpc>
            </a:pP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50000"/>
              </a:lnSpc>
            </a:pPr>
            <a:endParaRPr lang="vi-VN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1"/>
          <p:cNvGrpSpPr/>
          <p:nvPr/>
        </p:nvGrpSpPr>
        <p:grpSpPr>
          <a:xfrm>
            <a:off x="519290" y="5587994"/>
            <a:ext cx="10990540" cy="1043258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7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3635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图片 3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sp>
        <p:nvSpPr>
          <p:cNvPr id="19" name="Title 1"/>
          <p:cNvSpPr txBox="1"/>
          <p:nvPr/>
        </p:nvSpPr>
        <p:spPr>
          <a:xfrm>
            <a:off x="692458" y="3915682"/>
            <a:ext cx="11159230" cy="14456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vi-VN" sz="4800" b="1" dirty="0">
              <a:solidFill>
                <a:srgbClr val="0070C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Audio 4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0960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16722" y="0"/>
            <a:ext cx="11275277" cy="185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2800" b="1" dirty="0" smtClean="0">
                <a:ea typeface="VNI-Times" pitchFamily="2" charset="0"/>
                <a:cs typeface="Times New Roman" panose="02020603050405020304" pitchFamily="18" charset="0"/>
              </a:rPr>
              <a:t>Thứ Năm</a:t>
            </a:r>
            <a:r>
              <a:rPr lang="vi-VN" sz="2800" b="1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ea typeface="VNI-Times" pitchFamily="2" charset="0"/>
                <a:cs typeface="Times New Roman" panose="02020603050405020304" pitchFamily="18" charset="0"/>
              </a:rPr>
              <a:t>ngày 23 </a:t>
            </a:r>
            <a:r>
              <a:rPr lang="vi-VN" sz="2800" b="1" dirty="0" smtClean="0">
                <a:ea typeface="VNI-Times" pitchFamily="2" charset="0"/>
                <a:cs typeface="Times New Roman" panose="02020603050405020304" pitchFamily="18" charset="0"/>
              </a:rPr>
              <a:t>tháng</a:t>
            </a:r>
            <a:r>
              <a:rPr lang="en-US" sz="2800" b="1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ea typeface="VNI-Times" pitchFamily="2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ea typeface="VNI-Times" pitchFamily="2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ea typeface="VNI-Times" pitchFamily="2" charset="0"/>
                <a:cs typeface="Times New Roman" panose="02020603050405020304" pitchFamily="18" charset="0"/>
              </a:rPr>
              <a:t> 2025</a:t>
            </a:r>
            <a:endParaRPr lang="en-US" sz="2800" b="1" dirty="0">
              <a:ea typeface="VNI-Times" pitchFamily="2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vi-VN" sz="2800" b="1" dirty="0" smtClean="0">
                <a:ea typeface="VNI-Times" pitchFamily="2" charset="0"/>
                <a:cs typeface="Times New Roman" panose="02020603050405020304" pitchFamily="18" charset="0"/>
              </a:rPr>
              <a:t>TỰ NHIÊN VÀ XÃ HỘI</a:t>
            </a:r>
          </a:p>
          <a:p>
            <a:pPr algn="ctr" eaLnBrk="1" hangingPunct="1"/>
            <a:r>
              <a:rPr lang="vi-VN" sz="2800" b="1" dirty="0" smtClean="0">
                <a:ea typeface="VNI-Times" pitchFamily="2" charset="0"/>
                <a:cs typeface="Times New Roman" panose="02020603050405020304" pitchFamily="18" charset="0"/>
              </a:rPr>
              <a:t>TIẾT 3</a:t>
            </a:r>
            <a:r>
              <a:rPr lang="en-US" sz="2800" b="1" dirty="0" smtClean="0">
                <a:ea typeface="VNI-Times" pitchFamily="2" charset="0"/>
                <a:cs typeface="Times New Roman" panose="02020603050405020304" pitchFamily="18" charset="0"/>
              </a:rPr>
              <a:t>8</a:t>
            </a:r>
            <a:r>
              <a:rPr lang="vi-VN" sz="2800" b="1" dirty="0" smtClean="0">
                <a:ea typeface="VNI-Times" pitchFamily="2" charset="0"/>
                <a:cs typeface="Times New Roman" panose="02020603050405020304" pitchFamily="18" charset="0"/>
              </a:rPr>
              <a:t>. MỘT SỐ BỘ PHẬN CỦA ĐỘNG VẬT </a:t>
            </a:r>
          </a:p>
          <a:p>
            <a:pPr algn="ctr" eaLnBrk="1" hangingPunct="1"/>
            <a:r>
              <a:rPr lang="vi-VN" sz="2800" b="1" dirty="0" smtClean="0">
                <a:ea typeface="VNI-Times" pitchFamily="2" charset="0"/>
                <a:cs typeface="Times New Roman" panose="02020603050405020304" pitchFamily="18" charset="0"/>
              </a:rPr>
              <a:t>VÀ CHỨC NĂNG CỦA CHÚNG ( Tiết 3)</a:t>
            </a:r>
          </a:p>
        </p:txBody>
      </p:sp>
      <p:pic>
        <p:nvPicPr>
          <p:cNvPr id="15" name="Picture 7" descr="J01240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963" y="5597525"/>
            <a:ext cx="205105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79757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4.44444E-6 L -2.70833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67000" y="-280332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8933" y="2061574"/>
            <a:ext cx="5332043" cy="1231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Khởi</a:t>
            </a:r>
            <a:r>
              <a:rPr kumimoji="0" lang="en-US" sz="8000" b="1" i="0" u="none" strike="noStrike" kern="1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 </a:t>
            </a:r>
            <a:r>
              <a:rPr kumimoji="0" lang="en-US" sz="8000" b="1" i="0" u="none" strike="noStrike" kern="1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động</a:t>
            </a:r>
            <a:endParaRPr kumimoji="0" lang="en-US" sz="80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Times New Roman" panose="0202060305040502030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65" y="0"/>
            <a:ext cx="1941429" cy="1856600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sp>
        <p:nvSpPr>
          <p:cNvPr id="11" name="Rectangle: Rounded Corners 5">
            <a:extLst>
              <a:ext uri="{FF2B5EF4-FFF2-40B4-BE49-F238E27FC236}">
                <a16:creationId xmlns="" xmlns:a16="http://schemas.microsoft.com/office/drawing/2014/main" id="{DA0601C5-C25D-9045-8929-C05D09FC2FFC}"/>
              </a:ext>
            </a:extLst>
          </p:cNvPr>
          <p:cNvSpPr/>
          <p:nvPr/>
        </p:nvSpPr>
        <p:spPr>
          <a:xfrm>
            <a:off x="885162" y="224635"/>
            <a:ext cx="4041761" cy="69281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ĐỐ VUI</a:t>
            </a:r>
            <a:endParaRPr lang="vi-V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6123" y="2067713"/>
            <a:ext cx="7296516" cy="44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: Rounded Corners 5">
            <a:extLst>
              <a:ext uri="{FF2B5EF4-FFF2-40B4-BE49-F238E27FC236}">
                <a16:creationId xmlns="" xmlns:a16="http://schemas.microsoft.com/office/drawing/2014/main" id="{DA0601C5-C25D-9045-8929-C05D09FC2FFC}"/>
              </a:ext>
            </a:extLst>
          </p:cNvPr>
          <p:cNvSpPr/>
          <p:nvPr/>
        </p:nvSpPr>
        <p:spPr>
          <a:xfrm>
            <a:off x="247682" y="1009255"/>
            <a:ext cx="11157373" cy="121346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Nối hình các con vật với ô chữ chỉ nhóm động vật cho phù hợp.</a:t>
            </a:r>
            <a:endParaRPr lang="vi-VN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08810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>
        <p:sndAc>
          <p:stSnd>
            <p:snd r:embed="rId6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18" y="241689"/>
            <a:ext cx="12034046" cy="57157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925084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="" xmlns:a16="http://schemas.microsoft.com/office/drawing/2014/main" id="{DA0601C5-C25D-9045-8929-C05D09FC2FFC}"/>
              </a:ext>
            </a:extLst>
          </p:cNvPr>
          <p:cNvSpPr/>
          <p:nvPr/>
        </p:nvSpPr>
        <p:spPr>
          <a:xfrm>
            <a:off x="669713" y="5285835"/>
            <a:ext cx="11157373" cy="121346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 smtClean="0">
                <a:solidFill>
                  <a:schemeClr val="tx1"/>
                </a:solidFill>
                <a:latin typeface="+mj-lt"/>
              </a:rPr>
              <a:t>HS giới thiệu trong nhóm hình ảnh ( tranh hoặc hình vẽ) đã sưu tầm về động vật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13" y="759933"/>
            <a:ext cx="11457948" cy="1033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608" y="1834883"/>
            <a:ext cx="5781675" cy="3228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3598" y="2383658"/>
            <a:ext cx="3276600" cy="2000250"/>
          </a:xfrm>
          <a:prstGeom prst="rect">
            <a:avLst/>
          </a:prstGeom>
        </p:spPr>
      </p:pic>
      <p:sp>
        <p:nvSpPr>
          <p:cNvPr id="18" name="Rectangle: Rounded Corners 5">
            <a:extLst>
              <a:ext uri="{FF2B5EF4-FFF2-40B4-BE49-F238E27FC236}">
                <a16:creationId xmlns="" xmlns:a16="http://schemas.microsoft.com/office/drawing/2014/main" id="{DA0601C5-C25D-9045-8929-C05D09FC2FFC}"/>
              </a:ext>
            </a:extLst>
          </p:cNvPr>
          <p:cNvSpPr/>
          <p:nvPr/>
        </p:nvSpPr>
        <p:spPr>
          <a:xfrm>
            <a:off x="3853446" y="196500"/>
            <a:ext cx="4041761" cy="69281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HOẠT ĐỘNG 1</a:t>
            </a:r>
          </a:p>
        </p:txBody>
      </p:sp>
    </p:spTree>
    <p:extLst>
      <p:ext uri="{BB962C8B-B14F-4D97-AF65-F5344CB8AC3E}">
        <p14:creationId xmlns="" xmlns:p14="http://schemas.microsoft.com/office/powerpoint/2010/main" val="735701253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64" y="1159900"/>
            <a:ext cx="9280669" cy="823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92" y="2254394"/>
            <a:ext cx="9019308" cy="356295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DA0601C5-C25D-9045-8929-C05D09FC2FFC}"/>
              </a:ext>
            </a:extLst>
          </p:cNvPr>
          <p:cNvSpPr/>
          <p:nvPr/>
        </p:nvSpPr>
        <p:spPr>
          <a:xfrm>
            <a:off x="3853446" y="196500"/>
            <a:ext cx="4041761" cy="69281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HOẠT ĐỘNG 2</a:t>
            </a:r>
          </a:p>
        </p:txBody>
      </p:sp>
    </p:spTree>
    <p:extLst>
      <p:ext uri="{BB962C8B-B14F-4D97-AF65-F5344CB8AC3E}">
        <p14:creationId xmlns="" xmlns:p14="http://schemas.microsoft.com/office/powerpoint/2010/main" val="169191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51" y="692728"/>
            <a:ext cx="11569497" cy="4599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="" xmlns:a16="http://schemas.microsoft.com/office/drawing/2014/main" id="{DA0601C5-C25D-9045-8929-C05D09FC2FFC}"/>
              </a:ext>
            </a:extLst>
          </p:cNvPr>
          <p:cNvSpPr/>
          <p:nvPr/>
        </p:nvSpPr>
        <p:spPr>
          <a:xfrm>
            <a:off x="752840" y="1032490"/>
            <a:ext cx="11157373" cy="30303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chemeClr val="tx1"/>
                </a:solidFill>
                <a:latin typeface="+mj-lt"/>
              </a:rPr>
              <a:t>- HS trong nhóm thảo luận, lựa chọn cách phân loại động vật, cách trình bày sản phẩm của nhóm ( sơ đồ tư duy,...)</a:t>
            </a:r>
          </a:p>
          <a:p>
            <a:r>
              <a:rPr lang="vi-VN" sz="3200" dirty="0">
                <a:solidFill>
                  <a:schemeClr val="tx1"/>
                </a:solidFill>
                <a:latin typeface="+mj-lt"/>
              </a:rPr>
              <a:t>- HS trong </a:t>
            </a:r>
            <a:r>
              <a:rPr lang="vi-VN" sz="3200" dirty="0" smtClean="0">
                <a:solidFill>
                  <a:schemeClr val="tx1"/>
                </a:solidFill>
                <a:latin typeface="+mj-lt"/>
              </a:rPr>
              <a:t>nhóm cùng nhau sắp xếp hình ảnh/tranh vẽ vào các ô phù hợp theo cách phân loại của nhóm.</a:t>
            </a:r>
          </a:p>
        </p:txBody>
      </p:sp>
    </p:spTree>
    <p:extLst>
      <p:ext uri="{BB962C8B-B14F-4D97-AF65-F5344CB8AC3E}">
        <p14:creationId xmlns="" xmlns:p14="http://schemas.microsoft.com/office/powerpoint/2010/main" val="36925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418AB3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161</Words>
  <Application>Microsoft Office PowerPoint</Application>
  <PresentationFormat>Custom</PresentationFormat>
  <Paragraphs>31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1_Office 主题​​</vt:lpstr>
      <vt:lpstr>3_Office Theme</vt:lpstr>
      <vt:lpstr>9_www.33ppt.com</vt:lpstr>
      <vt:lpstr>1_Office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MH</cp:lastModifiedBy>
  <cp:revision>96</cp:revision>
  <cp:lastPrinted>2023-01-11T22:26:05Z</cp:lastPrinted>
  <dcterms:created xsi:type="dcterms:W3CDTF">2021-06-12T02:50:33Z</dcterms:created>
  <dcterms:modified xsi:type="dcterms:W3CDTF">2025-01-20T11:08:37Z</dcterms:modified>
</cp:coreProperties>
</file>