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89" r:id="rId3"/>
    <p:sldMasterId id="2147483701" r:id="rId4"/>
  </p:sldMasterIdLst>
  <p:notesMasterIdLst>
    <p:notesMasterId r:id="rId12"/>
  </p:notesMasterIdLst>
  <p:handoutMasterIdLst>
    <p:handoutMasterId r:id="rId13"/>
  </p:handoutMasterIdLst>
  <p:sldIdLst>
    <p:sldId id="488" r:id="rId5"/>
    <p:sldId id="498" r:id="rId6"/>
    <p:sldId id="503" r:id="rId7"/>
    <p:sldId id="504" r:id="rId8"/>
    <p:sldId id="294" r:id="rId9"/>
    <p:sldId id="510" r:id="rId10"/>
    <p:sldId id="50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BF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E6DFA-1D23-4990-83D3-E2DED816A36D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04A8B-662A-4ABB-BB0E-3F54C46CC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2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93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111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4A8B-662A-4ABB-BB0E-3F54C46CC3A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21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86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00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smConfetti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63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760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7908052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86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3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5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14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2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268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6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75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46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48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7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59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3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09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sz="900" kern="0" cap="all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423C3A12-48ED-4AB8-9E17-214843E3FA8A}" type="slidenum">
              <a:rPr lang="en-US" sz="1051" kern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sz="105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70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568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92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63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90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76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31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3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C11C4C31-3BF1-41BF-9EBE-DB8CE50D56C4}" type="datetimeFigureOut">
              <a:rPr lang="zh-CN" altLang="en-US" smtClean="0"/>
              <a:pPr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61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2024/12/10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3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725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420-30C7-436E-B94E-C4769C49B56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D62-841A-419D-ADDC-C3945F90E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9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26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00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8.gif"/><Relationship Id="rId7" Type="http://schemas.openxmlformats.org/officeDocument/2006/relationships/slide" Target="slide3.xml"/><Relationship Id="rId12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11" Type="http://schemas.openxmlformats.org/officeDocument/2006/relationships/image" Target="../media/image15.gif"/><Relationship Id="rId5" Type="http://schemas.openxmlformats.org/officeDocument/2006/relationships/image" Target="../media/image10.png"/><Relationship Id="rId10" Type="http://schemas.openxmlformats.org/officeDocument/2006/relationships/image" Target="../media/image14.gif"/><Relationship Id="rId4" Type="http://schemas.openxmlformats.org/officeDocument/2006/relationships/image" Target="../media/image9.png"/><Relationship Id="rId9" Type="http://schemas.openxmlformats.org/officeDocument/2006/relationships/image" Target="../media/image13.gif"/><Relationship Id="rId14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8.gif"/><Relationship Id="rId7" Type="http://schemas.openxmlformats.org/officeDocument/2006/relationships/slide" Target="slide3.xml"/><Relationship Id="rId12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11" Type="http://schemas.openxmlformats.org/officeDocument/2006/relationships/image" Target="../media/image15.gif"/><Relationship Id="rId5" Type="http://schemas.openxmlformats.org/officeDocument/2006/relationships/image" Target="../media/image10.png"/><Relationship Id="rId10" Type="http://schemas.openxmlformats.org/officeDocument/2006/relationships/image" Target="../media/image14.gif"/><Relationship Id="rId4" Type="http://schemas.openxmlformats.org/officeDocument/2006/relationships/image" Target="../media/image9.png"/><Relationship Id="rId9" Type="http://schemas.openxmlformats.org/officeDocument/2006/relationships/image" Target="../media/image13.gif"/><Relationship Id="rId14" Type="http://schemas.openxmlformats.org/officeDocument/2006/relationships/audio" Target="../media/audio10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sp>
        <p:nvSpPr>
          <p:cNvPr id="19" name="Title 1"/>
          <p:cNvSpPr txBox="1"/>
          <p:nvPr/>
        </p:nvSpPr>
        <p:spPr>
          <a:xfrm>
            <a:off x="692458" y="3915682"/>
            <a:ext cx="11159230" cy="14456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0960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16723" y="0"/>
            <a:ext cx="9224963" cy="16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3200" b="1" dirty="0">
                <a:ea typeface="VNI-Times" pitchFamily="2" charset="0"/>
                <a:cs typeface="Times New Roman" panose="02020603050405020304" pitchFamily="18" charset="0"/>
              </a:rPr>
              <a:t>Thứ Ba ngày</a:t>
            </a:r>
            <a:r>
              <a:rPr lang="vi-VN" sz="3200" b="1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a typeface="VNI-Times" pitchFamily="2" charset="0"/>
                <a:cs typeface="Times New Roman" panose="02020603050405020304" pitchFamily="18" charset="0"/>
              </a:rPr>
              <a:t>10 </a:t>
            </a:r>
            <a:r>
              <a:rPr lang="vi-VN" sz="3200" b="1" dirty="0">
                <a:ea typeface="VNI-Times" pitchFamily="2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ea typeface="VNI-Times" pitchFamily="2" charset="0"/>
                <a:cs typeface="Times New Roman" panose="02020603050405020304" pitchFamily="18" charset="0"/>
              </a:rPr>
              <a:t>12</a:t>
            </a:r>
            <a:r>
              <a:rPr lang="en-US" sz="3200" b="1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ea typeface="VNI-Times" pitchFamily="2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ea typeface="VNI-Times" pitchFamily="2" charset="0"/>
                <a:cs typeface="Times New Roman" panose="02020603050405020304" pitchFamily="18" charset="0"/>
              </a:rPr>
              <a:t> 2024</a:t>
            </a:r>
          </a:p>
          <a:p>
            <a:pPr algn="ctr" eaLnBrk="1" hangingPunct="1"/>
            <a:r>
              <a:rPr lang="en-US" sz="3200" b="1" dirty="0" err="1">
                <a:ea typeface="VNI-Times" pitchFamily="2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a typeface="VNI-Times" pitchFamily="2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a typeface="VNI-Times" pitchFamily="2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a typeface="VNI-Times" pitchFamily="2" charset="0"/>
                <a:cs typeface="Times New Roman" panose="02020603050405020304" pitchFamily="18" charset="0"/>
              </a:rPr>
              <a:t>nghiệm</a:t>
            </a:r>
            <a:endParaRPr lang="vi-VN" sz="3200" b="1" dirty="0">
              <a:ea typeface="VNI-Times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Tiết 41. Em và những người xung quanh</a:t>
            </a:r>
            <a:endParaRPr lang="vi-VN" sz="3200" b="1" dirty="0">
              <a:solidFill>
                <a:srgbClr val="FF0000"/>
              </a:solidFill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5" name="Picture 7" descr="J01240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963" y="5597525"/>
            <a:ext cx="20510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3105" y="1902143"/>
            <a:ext cx="67627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9757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4.44444E-6 L -2.70833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65" y="0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7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1674055" y="447200"/>
            <a:ext cx="8439818" cy="176142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HOẠT ĐỘNG 1:</a:t>
            </a:r>
          </a:p>
          <a:p>
            <a:pPr algn="ctr"/>
            <a:r>
              <a:rPr lang="nl-NL" sz="4000" b="1" dirty="0">
                <a:solidFill>
                  <a:srgbClr val="FF0000"/>
                </a:solidFill>
              </a:rPr>
              <a:t>Chia sẻ những việc làm tốt của em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0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3551" y="1041010"/>
            <a:ext cx="9453488" cy="442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8521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65" y="0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7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568037" y="447200"/>
            <a:ext cx="9545836" cy="272240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HOẠT ĐỘNG 2: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Những điều em có thể làm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0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5637" y="4800527"/>
            <a:ext cx="5095500" cy="128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9274" y="231091"/>
            <a:ext cx="3418448" cy="400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859" y="294030"/>
            <a:ext cx="5602166" cy="423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841" y="4531995"/>
            <a:ext cx="4190341" cy="206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3271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722" y="475214"/>
            <a:ext cx="10396025" cy="565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393093" y="274137"/>
            <a:ext cx="8680784" cy="1454727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HĐ</a:t>
            </a:r>
            <a:r>
              <a:rPr 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vi-VN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 DỤNG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1867" y="1871003"/>
            <a:ext cx="10131867" cy="171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26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418AB3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55</Words>
  <Application>Microsoft Office PowerPoint</Application>
  <PresentationFormat>Widescreen</PresentationFormat>
  <Paragraphs>13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等线</vt:lpstr>
      <vt:lpstr>Arial</vt:lpstr>
      <vt:lpstr>Arial-Rounded</vt:lpstr>
      <vt:lpstr>Calibri</vt:lpstr>
      <vt:lpstr>Calibri Light</vt:lpstr>
      <vt:lpstr>Tahoma</vt:lpstr>
      <vt:lpstr>Times New Roman</vt:lpstr>
      <vt:lpstr>VNI-Times</vt:lpstr>
      <vt:lpstr>印品黑体</vt:lpstr>
      <vt:lpstr>1_Office 主题​​</vt:lpstr>
      <vt:lpstr>9_www.33ppt.com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BÙI THỊ THU HẰNG (221001306)</cp:lastModifiedBy>
  <cp:revision>68</cp:revision>
  <cp:lastPrinted>2022-11-13T22:11:32Z</cp:lastPrinted>
  <dcterms:created xsi:type="dcterms:W3CDTF">2021-06-12T02:50:33Z</dcterms:created>
  <dcterms:modified xsi:type="dcterms:W3CDTF">2024-12-10T08:01:07Z</dcterms:modified>
</cp:coreProperties>
</file>