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7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8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9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1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2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3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  <p:sldMasterId id="2147483957" r:id="rId2"/>
    <p:sldMasterId id="2147483979" r:id="rId3"/>
    <p:sldMasterId id="2147483996" r:id="rId4"/>
    <p:sldMasterId id="2147484061" r:id="rId5"/>
    <p:sldMasterId id="2147484076" r:id="rId6"/>
    <p:sldMasterId id="2147484090" r:id="rId7"/>
    <p:sldMasterId id="2147484133" r:id="rId8"/>
    <p:sldMasterId id="2147484163" r:id="rId9"/>
    <p:sldMasterId id="2147484212" r:id="rId10"/>
    <p:sldMasterId id="2147484225" r:id="rId11"/>
    <p:sldMasterId id="2147484276" r:id="rId12"/>
    <p:sldMasterId id="2147484288" r:id="rId13"/>
    <p:sldMasterId id="2147484293" r:id="rId14"/>
  </p:sldMasterIdLst>
  <p:notesMasterIdLst>
    <p:notesMasterId r:id="rId20"/>
  </p:notesMasterIdLst>
  <p:sldIdLst>
    <p:sldId id="379" r:id="rId15"/>
    <p:sldId id="369" r:id="rId16"/>
    <p:sldId id="316" r:id="rId17"/>
    <p:sldId id="720" r:id="rId18"/>
    <p:sldId id="645" r:id="rId19"/>
  </p:sldIdLst>
  <p:sldSz cx="13716000" cy="9144000"/>
  <p:notesSz cx="6858000" cy="9144000"/>
  <p:custDataLst>
    <p:tags r:id="rId21"/>
  </p:custDataLst>
  <p:defaultTextStyle>
    <a:defPPr>
      <a:defRPr lang="en-US"/>
    </a:defPPr>
    <a:lvl1pPr marL="0" algn="l" defTabSz="9142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11" algn="l" defTabSz="9142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20" algn="l" defTabSz="9142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330" algn="l" defTabSz="9142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441" algn="l" defTabSz="9142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550" algn="l" defTabSz="9142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659" algn="l" defTabSz="9142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770" algn="l" defTabSz="9142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880" algn="l" defTabSz="9142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1">
          <p15:clr>
            <a:srgbClr val="A4A3A4"/>
          </p15:clr>
        </p15:guide>
        <p15:guide id="2" pos="432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8CECE"/>
    <a:srgbClr val="F791DC"/>
    <a:srgbClr val="34FC4C"/>
    <a:srgbClr val="04D249"/>
    <a:srgbClr val="8BFAFD"/>
    <a:srgbClr val="ADCE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47" d="100"/>
          <a:sy n="47" d="100"/>
        </p:scale>
        <p:origin x="1192" y="64"/>
      </p:cViewPr>
      <p:guideLst>
        <p:guide orient="horz" pos="2881"/>
        <p:guide pos="432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2F6D0-BAD1-49A3-B917-E0E0007FFAE3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0BE08-CD88-4D9B-AC90-8BE344F04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34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11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2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3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41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5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59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7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8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14425" y="1143000"/>
            <a:ext cx="462915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2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628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14425" y="1143000"/>
            <a:ext cx="4629150" cy="3086100"/>
          </a:xfrm>
          <a:ln/>
        </p:spPr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510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088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741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8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714501" y="1496485"/>
            <a:ext cx="10287000" cy="31834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714501" y="4802718"/>
            <a:ext cx="10287000" cy="220768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11" indent="0" algn="ctr">
              <a:buNone/>
              <a:defRPr sz="2000"/>
            </a:lvl2pPr>
            <a:lvl3pPr marL="914220" indent="0" algn="ctr">
              <a:buNone/>
              <a:defRPr sz="1900"/>
            </a:lvl3pPr>
            <a:lvl4pPr marL="1371330" indent="0" algn="ctr">
              <a:buNone/>
              <a:defRPr sz="1600"/>
            </a:lvl4pPr>
            <a:lvl5pPr marL="1828441" indent="0" algn="ctr">
              <a:buNone/>
              <a:defRPr sz="1600"/>
            </a:lvl5pPr>
            <a:lvl6pPr marL="2285550" indent="0" algn="ctr">
              <a:buNone/>
              <a:defRPr sz="1600"/>
            </a:lvl6pPr>
            <a:lvl7pPr marL="2742659" indent="0" algn="ctr">
              <a:buNone/>
              <a:defRPr sz="1600"/>
            </a:lvl7pPr>
            <a:lvl8pPr marL="3199770" indent="0" algn="ctr">
              <a:buNone/>
              <a:defRPr sz="1600"/>
            </a:lvl8pPr>
            <a:lvl9pPr marL="365688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04F8E1-225C-4E59-B5F3-457F7948BB8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448911"/>
      </p:ext>
    </p:extLst>
  </p:cSld>
  <p:clrMapOvr>
    <a:masterClrMapping/>
  </p:clrMapOvr>
  <p:transition spd="slow" advTm="1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151140"/>
      </p:ext>
    </p:extLst>
  </p:cSld>
  <p:clrMapOvr>
    <a:masterClrMapping/>
  </p:clrMapOvr>
  <p:transition spd="slow" advTm="1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15520" y="486834"/>
            <a:ext cx="2957511" cy="774911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42979" y="486834"/>
            <a:ext cx="8701086" cy="774911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941128"/>
      </p:ext>
    </p:extLst>
  </p:cSld>
  <p:clrMapOvr>
    <a:masterClrMapping/>
  </p:clrMapOvr>
  <p:transition spd="slow" advTm="1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23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05-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7897041"/>
            <a:ext cx="13716000" cy="124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istrator\Desktop\05----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5" y="3"/>
            <a:ext cx="1884070" cy="235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1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252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24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3716000" cy="9144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 defTabSz="913972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303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3716000" cy="9144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0" rIns="91421" bIns="45710" rtlCol="0" anchor="ctr"/>
          <a:lstStyle/>
          <a:p>
            <a:pPr algn="ctr" defTabSz="914200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256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3716000" cy="9144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56" y="-201227"/>
            <a:ext cx="5399343" cy="261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655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554820"/>
      </p:ext>
    </p:extLst>
  </p:cSld>
  <p:clrMapOvr>
    <a:masterClrMapping/>
  </p:clrMapOvr>
  <p:transition spd="slow" advTm="1000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13716000" cy="9144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749" y="142043"/>
            <a:ext cx="48006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7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612847" y="674454"/>
            <a:ext cx="12497610" cy="782103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8" tIns="54860" rIns="109718" bIns="54860" rtlCol="0" anchor="ctr"/>
          <a:lstStyle/>
          <a:p>
            <a:pPr algn="ctr" defTabSz="1097192"/>
            <a:endParaRPr lang="zh-CN" altLang="en-US" sz="2200" dirty="0">
              <a:solidFill>
                <a:srgbClr val="FFFFFF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296" y="2399492"/>
            <a:ext cx="3948309" cy="67445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851" y="-116733"/>
            <a:ext cx="1525516" cy="225681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739" y="5258532"/>
            <a:ext cx="4364224" cy="611702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4727644" y="866578"/>
            <a:ext cx="3884984" cy="553990"/>
          </a:xfrm>
          <a:prstGeom prst="rect">
            <a:avLst/>
          </a:prstGeom>
          <a:noFill/>
        </p:spPr>
        <p:txBody>
          <a:bodyPr wrap="square" lIns="109718" tIns="54860" rIns="109718" bIns="54860" rtlCol="0" anchor="ctr">
            <a:spAutoFit/>
          </a:bodyPr>
          <a:lstStyle/>
          <a:p>
            <a:pPr algn="ctr" defTabSz="1097192">
              <a:lnSpc>
                <a:spcPct val="120000"/>
              </a:lnSpc>
            </a:pPr>
            <a:r>
              <a:rPr lang="en-US" altLang="zh-CN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4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200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612847" y="674454"/>
            <a:ext cx="12497610" cy="782103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8" tIns="54860" rIns="109718" bIns="54860" rtlCol="0" anchor="ctr"/>
          <a:lstStyle/>
          <a:p>
            <a:pPr algn="ctr" defTabSz="1097192"/>
            <a:endParaRPr lang="zh-CN" altLang="en-US" sz="2200">
              <a:solidFill>
                <a:srgbClr val="FFFFFF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5316" y="3735424"/>
            <a:ext cx="5114773" cy="606195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625" y="-247515"/>
            <a:ext cx="3000375" cy="6604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4727644" y="866578"/>
            <a:ext cx="3884984" cy="553990"/>
          </a:xfrm>
          <a:prstGeom prst="rect">
            <a:avLst/>
          </a:prstGeom>
          <a:noFill/>
        </p:spPr>
        <p:txBody>
          <a:bodyPr wrap="square" lIns="109718" tIns="54860" rIns="109718" bIns="54860" rtlCol="0" anchor="ctr">
            <a:spAutoFit/>
          </a:bodyPr>
          <a:lstStyle/>
          <a:p>
            <a:pPr algn="ctr" defTabSz="1097192">
              <a:lnSpc>
                <a:spcPct val="120000"/>
              </a:lnSpc>
            </a:pPr>
            <a:r>
              <a:rPr lang="en-US" altLang="zh-CN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4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925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784294" y="877652"/>
            <a:ext cx="12497610" cy="782103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8" tIns="54860" rIns="109718" bIns="54860" rtlCol="0" anchor="ctr"/>
          <a:lstStyle/>
          <a:p>
            <a:pPr algn="ctr" defTabSz="1097192"/>
            <a:endParaRPr lang="zh-CN" altLang="en-US" sz="2200">
              <a:solidFill>
                <a:srgbClr val="FFFFFF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85061" cy="273404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137" y="6021904"/>
            <a:ext cx="3880370" cy="312209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8098"/>
            <a:ext cx="3068740" cy="537399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4727644" y="866578"/>
            <a:ext cx="3884984" cy="553990"/>
          </a:xfrm>
          <a:prstGeom prst="rect">
            <a:avLst/>
          </a:prstGeom>
          <a:noFill/>
        </p:spPr>
        <p:txBody>
          <a:bodyPr wrap="square" lIns="109718" tIns="54860" rIns="109718" bIns="54860" rtlCol="0" anchor="ctr">
            <a:spAutoFit/>
          </a:bodyPr>
          <a:lstStyle/>
          <a:p>
            <a:pPr algn="ctr" defTabSz="1097192">
              <a:lnSpc>
                <a:spcPct val="120000"/>
              </a:lnSpc>
            </a:pPr>
            <a:r>
              <a:rPr lang="en-US" altLang="zh-CN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4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811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784294" y="877652"/>
            <a:ext cx="12497610" cy="782103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8" tIns="54860" rIns="109718" bIns="54860" rtlCol="0" anchor="ctr"/>
          <a:lstStyle/>
          <a:p>
            <a:pPr algn="ctr" defTabSz="1097192"/>
            <a:endParaRPr lang="zh-CN" altLang="en-US" sz="2200">
              <a:solidFill>
                <a:srgbClr val="FFFFFF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546" y="1054912"/>
            <a:ext cx="4555800" cy="808908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1751" y="332029"/>
            <a:ext cx="2160224" cy="27678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2932" y="5226998"/>
            <a:ext cx="2083071" cy="401731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4727644" y="866578"/>
            <a:ext cx="3884984" cy="553990"/>
          </a:xfrm>
          <a:prstGeom prst="rect">
            <a:avLst/>
          </a:prstGeom>
          <a:noFill/>
        </p:spPr>
        <p:txBody>
          <a:bodyPr wrap="square" lIns="109718" tIns="54860" rIns="109718" bIns="54860" rtlCol="0" anchor="ctr">
            <a:spAutoFit/>
          </a:bodyPr>
          <a:lstStyle/>
          <a:p>
            <a:pPr algn="ctr" defTabSz="1097192">
              <a:lnSpc>
                <a:spcPct val="120000"/>
              </a:lnSpc>
            </a:pPr>
            <a:r>
              <a:rPr lang="en-US" altLang="zh-CN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4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60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77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643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714501" y="1496485"/>
            <a:ext cx="10287000" cy="31834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714501" y="4802718"/>
            <a:ext cx="10287000" cy="220768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11" indent="0" algn="ctr">
              <a:buNone/>
              <a:defRPr sz="2000"/>
            </a:lvl2pPr>
            <a:lvl3pPr marL="914220" indent="0" algn="ctr">
              <a:buNone/>
              <a:defRPr sz="1900"/>
            </a:lvl3pPr>
            <a:lvl4pPr marL="1371330" indent="0" algn="ctr">
              <a:buNone/>
              <a:defRPr sz="1600"/>
            </a:lvl4pPr>
            <a:lvl5pPr marL="1828441" indent="0" algn="ctr">
              <a:buNone/>
              <a:defRPr sz="1600"/>
            </a:lvl5pPr>
            <a:lvl6pPr marL="2285550" indent="0" algn="ctr">
              <a:buNone/>
              <a:defRPr sz="1600"/>
            </a:lvl6pPr>
            <a:lvl7pPr marL="2742659" indent="0" algn="ctr">
              <a:buNone/>
              <a:defRPr sz="1600"/>
            </a:lvl7pPr>
            <a:lvl8pPr marL="3199770" indent="0" algn="ctr">
              <a:buNone/>
              <a:defRPr sz="1600"/>
            </a:lvl8pPr>
            <a:lvl9pPr marL="365688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29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02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5831" y="2279657"/>
            <a:ext cx="11830050" cy="380364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35831" y="6119288"/>
            <a:ext cx="11830050" cy="200025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0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5831" y="2279657"/>
            <a:ext cx="11830050" cy="380364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35831" y="6119288"/>
            <a:ext cx="11830050" cy="200025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026017"/>
      </p:ext>
    </p:extLst>
  </p:cSld>
  <p:clrMapOvr>
    <a:masterClrMapping/>
  </p:clrMapOvr>
  <p:transition spd="slow" advTm="1000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42975" y="2434169"/>
            <a:ext cx="5829300" cy="58017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943726" y="2434169"/>
            <a:ext cx="5829300" cy="58017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88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4762" y="486836"/>
            <a:ext cx="11830050" cy="17674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35123" y="2371253"/>
            <a:ext cx="5482771" cy="1098549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11" indent="0">
              <a:buNone/>
              <a:defRPr sz="2400"/>
            </a:lvl2pPr>
            <a:lvl3pPr marL="914220" indent="0">
              <a:buNone/>
              <a:defRPr sz="2000"/>
            </a:lvl3pPr>
            <a:lvl4pPr marL="1371330" indent="0">
              <a:buNone/>
              <a:defRPr sz="1900"/>
            </a:lvl4pPr>
            <a:lvl5pPr marL="1828441" indent="0">
              <a:buNone/>
              <a:defRPr sz="1900"/>
            </a:lvl5pPr>
            <a:lvl6pPr marL="2285550" indent="0">
              <a:buNone/>
              <a:defRPr sz="1900"/>
            </a:lvl6pPr>
            <a:lvl7pPr marL="2742659" indent="0">
              <a:buNone/>
              <a:defRPr sz="1900"/>
            </a:lvl7pPr>
            <a:lvl8pPr marL="3199770" indent="0">
              <a:buNone/>
              <a:defRPr sz="1900"/>
            </a:lvl8pPr>
            <a:lvl9pPr marL="3656880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335123" y="3553840"/>
            <a:ext cx="5482771" cy="46990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7039054" y="2371253"/>
            <a:ext cx="5509773" cy="1098549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11" indent="0">
              <a:buNone/>
              <a:defRPr sz="2400"/>
            </a:lvl2pPr>
            <a:lvl3pPr marL="914220" indent="0">
              <a:buNone/>
              <a:defRPr sz="2000"/>
            </a:lvl3pPr>
            <a:lvl4pPr marL="1371330" indent="0">
              <a:buNone/>
              <a:defRPr sz="1900"/>
            </a:lvl4pPr>
            <a:lvl5pPr marL="1828441" indent="0">
              <a:buNone/>
              <a:defRPr sz="1900"/>
            </a:lvl5pPr>
            <a:lvl6pPr marL="2285550" indent="0">
              <a:buNone/>
              <a:defRPr sz="1900"/>
            </a:lvl6pPr>
            <a:lvl7pPr marL="2742659" indent="0">
              <a:buNone/>
              <a:defRPr sz="1900"/>
            </a:lvl7pPr>
            <a:lvl8pPr marL="3199770" indent="0">
              <a:buNone/>
              <a:defRPr sz="1900"/>
            </a:lvl8pPr>
            <a:lvl9pPr marL="3656880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7039054" y="3553840"/>
            <a:ext cx="5509773" cy="46990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16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5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15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4765" y="609606"/>
            <a:ext cx="4686018" cy="21336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831089" y="609605"/>
            <a:ext cx="6943725" cy="7205135"/>
          </a:xfrm>
        </p:spPr>
        <p:txBody>
          <a:bodyPr/>
          <a:lstStyle>
            <a:lvl1pPr marL="0" indent="0">
              <a:buNone/>
              <a:defRPr sz="3200"/>
            </a:lvl1pPr>
            <a:lvl2pPr marL="457111" indent="0">
              <a:buNone/>
              <a:defRPr sz="2800"/>
            </a:lvl2pPr>
            <a:lvl3pPr marL="914220" indent="0">
              <a:buNone/>
              <a:defRPr sz="2400"/>
            </a:lvl3pPr>
            <a:lvl4pPr marL="1371330" indent="0">
              <a:buNone/>
              <a:defRPr sz="2000"/>
            </a:lvl4pPr>
            <a:lvl5pPr marL="1828441" indent="0">
              <a:buNone/>
              <a:defRPr sz="2000"/>
            </a:lvl5pPr>
            <a:lvl6pPr marL="2285550" indent="0">
              <a:buNone/>
              <a:defRPr sz="2000"/>
            </a:lvl6pPr>
            <a:lvl7pPr marL="2742659" indent="0">
              <a:buNone/>
              <a:defRPr sz="2000"/>
            </a:lvl7pPr>
            <a:lvl8pPr marL="3199770" indent="0">
              <a:buNone/>
              <a:defRPr sz="2000"/>
            </a:lvl8pPr>
            <a:lvl9pPr marL="365688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44765" y="2743203"/>
            <a:ext cx="4686018" cy="5082119"/>
          </a:xfrm>
        </p:spPr>
        <p:txBody>
          <a:bodyPr/>
          <a:lstStyle>
            <a:lvl1pPr marL="0" indent="0">
              <a:buNone/>
              <a:defRPr sz="2000"/>
            </a:lvl1pPr>
            <a:lvl2pPr marL="457111" indent="0">
              <a:buNone/>
              <a:defRPr sz="1900"/>
            </a:lvl2pPr>
            <a:lvl3pPr marL="914220" indent="0">
              <a:buNone/>
              <a:defRPr sz="1600"/>
            </a:lvl3pPr>
            <a:lvl4pPr marL="1371330" indent="0">
              <a:buNone/>
              <a:defRPr sz="1400"/>
            </a:lvl4pPr>
            <a:lvl5pPr marL="1828441" indent="0">
              <a:buNone/>
              <a:defRPr sz="1400"/>
            </a:lvl5pPr>
            <a:lvl6pPr marL="2285550" indent="0">
              <a:buNone/>
              <a:defRPr sz="1400"/>
            </a:lvl6pPr>
            <a:lvl7pPr marL="2742659" indent="0">
              <a:buNone/>
              <a:defRPr sz="1400"/>
            </a:lvl7pPr>
            <a:lvl8pPr marL="3199770" indent="0">
              <a:buNone/>
              <a:defRPr sz="1400"/>
            </a:lvl8pPr>
            <a:lvl9pPr marL="365688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63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15520" y="486834"/>
            <a:ext cx="2957511" cy="774911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42979" y="486834"/>
            <a:ext cx="8701086" cy="774911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64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942975" y="486834"/>
            <a:ext cx="11830050" cy="774911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21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1259749" y="636488"/>
            <a:ext cx="4860000" cy="5760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833379" y="3166535"/>
            <a:ext cx="4455000" cy="5280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35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540084" y="3814687"/>
            <a:ext cx="3626577" cy="4298164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5862964" y="677335"/>
            <a:ext cx="5673642" cy="672431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9481451" y="3814690"/>
            <a:ext cx="4110310" cy="4871481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51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 rot="20730623">
            <a:off x="1426593" y="1202484"/>
            <a:ext cx="4790979" cy="6911213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 rot="1765907">
            <a:off x="7294429" y="3510489"/>
            <a:ext cx="3249721" cy="4687873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38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42975" y="2434169"/>
            <a:ext cx="5829300" cy="58017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943726" y="2434169"/>
            <a:ext cx="5829300" cy="58017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106997"/>
      </p:ext>
    </p:extLst>
  </p:cSld>
  <p:clrMapOvr>
    <a:masterClrMapping/>
  </p:clrMapOvr>
  <p:transition spd="slow" advTm="1000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 rot="474100">
            <a:off x="6" y="893455"/>
            <a:ext cx="5649733" cy="7236055"/>
          </a:xfrm>
          <a:prstGeom prst="star5">
            <a:avLst>
              <a:gd name="adj" fmla="val 31163"/>
              <a:gd name="hf" fmla="val 105146"/>
              <a:gd name="vf" fmla="val 110557"/>
            </a:avLst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5300669" y="3822921"/>
            <a:ext cx="3541132" cy="419689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 rot="21041193">
            <a:off x="8050171" y="216119"/>
            <a:ext cx="5486136" cy="7213600"/>
          </a:xfrm>
          <a:prstGeom prst="star5">
            <a:avLst>
              <a:gd name="adj" fmla="val 31310"/>
              <a:gd name="hf" fmla="val 105146"/>
              <a:gd name="vf" fmla="val 110557"/>
            </a:avLst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78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506615" y="4149263"/>
            <a:ext cx="4002378" cy="4328767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508990" y="949455"/>
            <a:ext cx="4808133" cy="7009216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9317123" y="1852947"/>
            <a:ext cx="4002378" cy="4328767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623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3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grpId="0" nodeType="withEffect">
                                  <p:stCondLst>
                                    <p:cond delay="5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3733430" y="1092449"/>
            <a:ext cx="6530606" cy="5793003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370470" y="3626053"/>
            <a:ext cx="3907560" cy="5004723"/>
          </a:xfrm>
          <a:custGeom>
            <a:avLst/>
            <a:gdLst>
              <a:gd name="connsiteX0" fmla="*/ 881439 w 2254483"/>
              <a:gd name="connsiteY0" fmla="*/ 127 h 2436324"/>
              <a:gd name="connsiteX1" fmla="*/ 968299 w 2254483"/>
              <a:gd name="connsiteY1" fmla="*/ 22384 h 2436324"/>
              <a:gd name="connsiteX2" fmla="*/ 1228247 w 2254483"/>
              <a:gd name="connsiteY2" fmla="*/ 210342 h 2436324"/>
              <a:gd name="connsiteX3" fmla="*/ 1399367 w 2254483"/>
              <a:gd name="connsiteY3" fmla="*/ 433341 h 2436324"/>
              <a:gd name="connsiteX4" fmla="*/ 1697454 w 2254483"/>
              <a:gd name="connsiteY4" fmla="*/ 431745 h 2436324"/>
              <a:gd name="connsiteX5" fmla="*/ 1950508 w 2254483"/>
              <a:gd name="connsiteY5" fmla="*/ 503346 h 2436324"/>
              <a:gd name="connsiteX6" fmla="*/ 2171339 w 2254483"/>
              <a:gd name="connsiteY6" fmla="*/ 527094 h 2436324"/>
              <a:gd name="connsiteX7" fmla="*/ 2254250 w 2254483"/>
              <a:gd name="connsiteY7" fmla="*/ 729459 h 2436324"/>
              <a:gd name="connsiteX8" fmla="*/ 2150442 w 2254483"/>
              <a:gd name="connsiteY8" fmla="*/ 1080420 h 2436324"/>
              <a:gd name="connsiteX9" fmla="*/ 2003769 w 2254483"/>
              <a:gd name="connsiteY9" fmla="*/ 1309710 h 2436324"/>
              <a:gd name="connsiteX10" fmla="*/ 2173371 w 2254483"/>
              <a:gd name="connsiteY10" fmla="*/ 1963419 h 2436324"/>
              <a:gd name="connsiteX11" fmla="*/ 2143675 w 2254483"/>
              <a:gd name="connsiteY11" fmla="*/ 2130139 h 2436324"/>
              <a:gd name="connsiteX12" fmla="*/ 1711400 w 2254483"/>
              <a:gd name="connsiteY12" fmla="*/ 2122053 h 2436324"/>
              <a:gd name="connsiteX13" fmla="*/ 1476487 w 2254483"/>
              <a:gd name="connsiteY13" fmla="*/ 2039190 h 2436324"/>
              <a:gd name="connsiteX14" fmla="*/ 1143699 w 2254483"/>
              <a:gd name="connsiteY14" fmla="*/ 2215639 h 2436324"/>
              <a:gd name="connsiteX15" fmla="*/ 897555 w 2254483"/>
              <a:gd name="connsiteY15" fmla="*/ 2406154 h 2436324"/>
              <a:gd name="connsiteX16" fmla="*/ 702688 w 2254483"/>
              <a:gd name="connsiteY16" fmla="*/ 2403985 h 2436324"/>
              <a:gd name="connsiteX17" fmla="*/ 643850 w 2254483"/>
              <a:gd name="connsiteY17" fmla="*/ 2098710 h 2436324"/>
              <a:gd name="connsiteX18" fmla="*/ 602534 w 2254483"/>
              <a:gd name="connsiteY18" fmla="*/ 1837849 h 2436324"/>
              <a:gd name="connsiteX19" fmla="*/ 538709 w 2254483"/>
              <a:gd name="connsiteY19" fmla="*/ 1686466 h 2436324"/>
              <a:gd name="connsiteX20" fmla="*/ 134550 w 2254483"/>
              <a:gd name="connsiteY20" fmla="*/ 1359333 h 2436324"/>
              <a:gd name="connsiteX21" fmla="*/ 22237 w 2254483"/>
              <a:gd name="connsiteY21" fmla="*/ 1150090 h 2436324"/>
              <a:gd name="connsiteX22" fmla="*/ 48184 w 2254483"/>
              <a:gd name="connsiteY22" fmla="*/ 1025910 h 2436324"/>
              <a:gd name="connsiteX23" fmla="*/ 523896 w 2254483"/>
              <a:gd name="connsiteY23" fmla="*/ 662710 h 2436324"/>
              <a:gd name="connsiteX24" fmla="*/ 710290 w 2254483"/>
              <a:gd name="connsiteY24" fmla="*/ 396195 h 2436324"/>
              <a:gd name="connsiteX25" fmla="*/ 814097 w 2254483"/>
              <a:gd name="connsiteY25" fmla="*/ 45235 h 2436324"/>
              <a:gd name="connsiteX26" fmla="*/ 881439 w 2254483"/>
              <a:gd name="connsiteY26" fmla="*/ 127 h 2436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254483" h="2436324">
                <a:moveTo>
                  <a:pt x="881439" y="127"/>
                </a:moveTo>
                <a:cubicBezTo>
                  <a:pt x="905987" y="-1238"/>
                  <a:pt x="933787" y="8625"/>
                  <a:pt x="968299" y="22384"/>
                </a:cubicBezTo>
                <a:cubicBezTo>
                  <a:pt x="1037324" y="49902"/>
                  <a:pt x="1156403" y="141849"/>
                  <a:pt x="1228247" y="210342"/>
                </a:cubicBezTo>
                <a:cubicBezTo>
                  <a:pt x="1300092" y="278835"/>
                  <a:pt x="1321165" y="396441"/>
                  <a:pt x="1399367" y="433341"/>
                </a:cubicBezTo>
                <a:cubicBezTo>
                  <a:pt x="1477568" y="470242"/>
                  <a:pt x="1605597" y="420078"/>
                  <a:pt x="1697454" y="431745"/>
                </a:cubicBezTo>
                <a:cubicBezTo>
                  <a:pt x="1789311" y="443412"/>
                  <a:pt x="1871527" y="487455"/>
                  <a:pt x="1950508" y="503346"/>
                </a:cubicBezTo>
                <a:cubicBezTo>
                  <a:pt x="2029488" y="519238"/>
                  <a:pt x="2120715" y="489409"/>
                  <a:pt x="2171339" y="527094"/>
                </a:cubicBezTo>
                <a:cubicBezTo>
                  <a:pt x="2221962" y="564780"/>
                  <a:pt x="2257733" y="637238"/>
                  <a:pt x="2254250" y="729459"/>
                </a:cubicBezTo>
                <a:cubicBezTo>
                  <a:pt x="2250767" y="821681"/>
                  <a:pt x="2192189" y="983711"/>
                  <a:pt x="2150442" y="1080420"/>
                </a:cubicBezTo>
                <a:cubicBezTo>
                  <a:pt x="2108695" y="1177128"/>
                  <a:pt x="1999948" y="1162543"/>
                  <a:pt x="2003769" y="1309710"/>
                </a:cubicBezTo>
                <a:cubicBezTo>
                  <a:pt x="2007591" y="1456876"/>
                  <a:pt x="2150054" y="1826681"/>
                  <a:pt x="2173371" y="1963419"/>
                </a:cubicBezTo>
                <a:cubicBezTo>
                  <a:pt x="2196689" y="2100157"/>
                  <a:pt x="2220670" y="2103700"/>
                  <a:pt x="2143675" y="2130139"/>
                </a:cubicBezTo>
                <a:cubicBezTo>
                  <a:pt x="2066679" y="2156578"/>
                  <a:pt x="1822598" y="2137211"/>
                  <a:pt x="1711400" y="2122053"/>
                </a:cubicBezTo>
                <a:cubicBezTo>
                  <a:pt x="1600202" y="2106895"/>
                  <a:pt x="1571104" y="2023592"/>
                  <a:pt x="1476487" y="2039190"/>
                </a:cubicBezTo>
                <a:cubicBezTo>
                  <a:pt x="1381870" y="2054787"/>
                  <a:pt x="1240188" y="2154478"/>
                  <a:pt x="1143699" y="2215639"/>
                </a:cubicBezTo>
                <a:cubicBezTo>
                  <a:pt x="1047211" y="2276799"/>
                  <a:pt x="971057" y="2374762"/>
                  <a:pt x="897555" y="2406154"/>
                </a:cubicBezTo>
                <a:cubicBezTo>
                  <a:pt x="824053" y="2437545"/>
                  <a:pt x="744972" y="2455226"/>
                  <a:pt x="702688" y="2403985"/>
                </a:cubicBezTo>
                <a:cubicBezTo>
                  <a:pt x="660404" y="2352745"/>
                  <a:pt x="660543" y="2193066"/>
                  <a:pt x="643850" y="2098710"/>
                </a:cubicBezTo>
                <a:cubicBezTo>
                  <a:pt x="627158" y="2004354"/>
                  <a:pt x="620058" y="1906556"/>
                  <a:pt x="602534" y="1837849"/>
                </a:cubicBezTo>
                <a:cubicBezTo>
                  <a:pt x="585010" y="1769141"/>
                  <a:pt x="616706" y="1766219"/>
                  <a:pt x="538709" y="1686466"/>
                </a:cubicBezTo>
                <a:cubicBezTo>
                  <a:pt x="460711" y="1606713"/>
                  <a:pt x="220629" y="1448729"/>
                  <a:pt x="134550" y="1359333"/>
                </a:cubicBezTo>
                <a:cubicBezTo>
                  <a:pt x="48472" y="1269937"/>
                  <a:pt x="36631" y="1205660"/>
                  <a:pt x="22237" y="1150090"/>
                </a:cubicBezTo>
                <a:cubicBezTo>
                  <a:pt x="7842" y="1094519"/>
                  <a:pt x="-30892" y="1092177"/>
                  <a:pt x="48184" y="1025910"/>
                </a:cubicBezTo>
                <a:cubicBezTo>
                  <a:pt x="131794" y="944680"/>
                  <a:pt x="413545" y="767663"/>
                  <a:pt x="523896" y="662710"/>
                </a:cubicBezTo>
                <a:cubicBezTo>
                  <a:pt x="634247" y="557758"/>
                  <a:pt x="661923" y="499107"/>
                  <a:pt x="710290" y="396195"/>
                </a:cubicBezTo>
                <a:cubicBezTo>
                  <a:pt x="758656" y="293282"/>
                  <a:pt x="771096" y="107536"/>
                  <a:pt x="814097" y="45235"/>
                </a:cubicBezTo>
                <a:cubicBezTo>
                  <a:pt x="835598" y="14084"/>
                  <a:pt x="856892" y="1492"/>
                  <a:pt x="881439" y="127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9498699" y="3640669"/>
            <a:ext cx="3979539" cy="5107835"/>
          </a:xfrm>
          <a:custGeom>
            <a:avLst/>
            <a:gdLst>
              <a:gd name="connsiteX0" fmla="*/ 1512352 w 2296010"/>
              <a:gd name="connsiteY0" fmla="*/ 84 h 2486518"/>
              <a:gd name="connsiteX1" fmla="*/ 1604851 w 2296010"/>
              <a:gd name="connsiteY1" fmla="*/ 79876 h 2486518"/>
              <a:gd name="connsiteX2" fmla="*/ 1706400 w 2296010"/>
              <a:gd name="connsiteY2" fmla="*/ 384160 h 2486518"/>
              <a:gd name="connsiteX3" fmla="*/ 1715355 w 2296010"/>
              <a:gd name="connsiteY3" fmla="*/ 665105 h 2486518"/>
              <a:gd name="connsiteX4" fmla="*/ 1958432 w 2296010"/>
              <a:gd name="connsiteY4" fmla="*/ 837651 h 2486518"/>
              <a:gd name="connsiteX5" fmla="*/ 2122239 w 2296010"/>
              <a:gd name="connsiteY5" fmla="*/ 1043394 h 2486518"/>
              <a:gd name="connsiteX6" fmla="*/ 2287779 w 2296010"/>
              <a:gd name="connsiteY6" fmla="*/ 1191472 h 2486518"/>
              <a:gd name="connsiteX7" fmla="*/ 2237112 w 2296010"/>
              <a:gd name="connsiteY7" fmla="*/ 1404213 h 2486518"/>
              <a:gd name="connsiteX8" fmla="*/ 1948109 w 2296010"/>
              <a:gd name="connsiteY8" fmla="*/ 1628770 h 2486518"/>
              <a:gd name="connsiteX9" fmla="*/ 1695241 w 2296010"/>
              <a:gd name="connsiteY9" fmla="*/ 1729492 h 2486518"/>
              <a:gd name="connsiteX10" fmla="*/ 1451777 w 2296010"/>
              <a:gd name="connsiteY10" fmla="*/ 2359434 h 2486518"/>
              <a:gd name="connsiteX11" fmla="*/ 1330424 w 2296010"/>
              <a:gd name="connsiteY11" fmla="*/ 2477547 h 2486518"/>
              <a:gd name="connsiteX12" fmla="*/ 983988 w 2296010"/>
              <a:gd name="connsiteY12" fmla="*/ 2218880 h 2486518"/>
              <a:gd name="connsiteX13" fmla="*/ 841485 w 2296010"/>
              <a:gd name="connsiteY13" fmla="*/ 2014568 h 2486518"/>
              <a:gd name="connsiteX14" fmla="*/ 468246 w 2296010"/>
              <a:gd name="connsiteY14" fmla="*/ 1963824 h 2486518"/>
              <a:gd name="connsiteX15" fmla="*/ 157188 w 2296010"/>
              <a:gd name="connsiteY15" fmla="*/ 1975037 h 2486518"/>
              <a:gd name="connsiteX16" fmla="*/ 155 w 2296010"/>
              <a:gd name="connsiteY16" fmla="*/ 1859630 h 2486518"/>
              <a:gd name="connsiteX17" fmla="*/ 130394 w 2296010"/>
              <a:gd name="connsiteY17" fmla="*/ 1577331 h 2486518"/>
              <a:gd name="connsiteX18" fmla="*/ 248963 w 2296010"/>
              <a:gd name="connsiteY18" fmla="*/ 1341329 h 2486518"/>
              <a:gd name="connsiteX19" fmla="*/ 285401 w 2296010"/>
              <a:gd name="connsiteY19" fmla="*/ 1181133 h 2486518"/>
              <a:gd name="connsiteX20" fmla="*/ 147870 w 2296010"/>
              <a:gd name="connsiteY20" fmla="*/ 679690 h 2486518"/>
              <a:gd name="connsiteX21" fmla="*/ 178663 w 2296010"/>
              <a:gd name="connsiteY21" fmla="*/ 444214 h 2486518"/>
              <a:gd name="connsiteX22" fmla="*/ 272162 w 2296010"/>
              <a:gd name="connsiteY22" fmla="*/ 358471 h 2486518"/>
              <a:gd name="connsiteX23" fmla="*/ 870414 w 2296010"/>
              <a:gd name="connsiteY23" fmla="*/ 340863 h 2486518"/>
              <a:gd name="connsiteX24" fmla="*/ 1177257 w 2296010"/>
              <a:gd name="connsiteY24" fmla="*/ 233065 h 2486518"/>
              <a:gd name="connsiteX25" fmla="*/ 1466261 w 2296010"/>
              <a:gd name="connsiteY25" fmla="*/ 8508 h 2486518"/>
              <a:gd name="connsiteX26" fmla="*/ 1512352 w 2296010"/>
              <a:gd name="connsiteY26" fmla="*/ 84 h 248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296010" h="2486518">
                <a:moveTo>
                  <a:pt x="1512352" y="84"/>
                </a:moveTo>
                <a:cubicBezTo>
                  <a:pt x="1551972" y="1892"/>
                  <a:pt x="1574833" y="32920"/>
                  <a:pt x="1604851" y="79876"/>
                </a:cubicBezTo>
                <a:cubicBezTo>
                  <a:pt x="1644874" y="142484"/>
                  <a:pt x="1687982" y="286621"/>
                  <a:pt x="1706400" y="384160"/>
                </a:cubicBezTo>
                <a:cubicBezTo>
                  <a:pt x="1724817" y="481698"/>
                  <a:pt x="1673349" y="589523"/>
                  <a:pt x="1715355" y="665105"/>
                </a:cubicBezTo>
                <a:cubicBezTo>
                  <a:pt x="1757360" y="740687"/>
                  <a:pt x="1890618" y="774603"/>
                  <a:pt x="1958432" y="837651"/>
                </a:cubicBezTo>
                <a:cubicBezTo>
                  <a:pt x="2026246" y="900699"/>
                  <a:pt x="2067348" y="984424"/>
                  <a:pt x="2122239" y="1043394"/>
                </a:cubicBezTo>
                <a:cubicBezTo>
                  <a:pt x="2177130" y="1102364"/>
                  <a:pt x="2268633" y="1131335"/>
                  <a:pt x="2287779" y="1191472"/>
                </a:cubicBezTo>
                <a:cubicBezTo>
                  <a:pt x="2306924" y="1251609"/>
                  <a:pt x="2293724" y="1331330"/>
                  <a:pt x="2237112" y="1404213"/>
                </a:cubicBezTo>
                <a:cubicBezTo>
                  <a:pt x="2180500" y="1477096"/>
                  <a:pt x="2038420" y="1574557"/>
                  <a:pt x="1948109" y="1628770"/>
                </a:cubicBezTo>
                <a:cubicBezTo>
                  <a:pt x="1857797" y="1682984"/>
                  <a:pt x="1777963" y="1607715"/>
                  <a:pt x="1695241" y="1729492"/>
                </a:cubicBezTo>
                <a:cubicBezTo>
                  <a:pt x="1612519" y="1851269"/>
                  <a:pt x="1512580" y="2234758"/>
                  <a:pt x="1451777" y="2359434"/>
                </a:cubicBezTo>
                <a:cubicBezTo>
                  <a:pt x="1390975" y="2484110"/>
                  <a:pt x="1408389" y="2500972"/>
                  <a:pt x="1330424" y="2477547"/>
                </a:cubicBezTo>
                <a:cubicBezTo>
                  <a:pt x="1252459" y="2454122"/>
                  <a:pt x="1065478" y="2296043"/>
                  <a:pt x="983988" y="2218880"/>
                </a:cubicBezTo>
                <a:cubicBezTo>
                  <a:pt x="902498" y="2141717"/>
                  <a:pt x="927442" y="2057077"/>
                  <a:pt x="841485" y="2014568"/>
                </a:cubicBezTo>
                <a:cubicBezTo>
                  <a:pt x="755528" y="1972058"/>
                  <a:pt x="582296" y="1970412"/>
                  <a:pt x="468246" y="1963824"/>
                </a:cubicBezTo>
                <a:cubicBezTo>
                  <a:pt x="354197" y="1957236"/>
                  <a:pt x="235204" y="1992403"/>
                  <a:pt x="157188" y="1975037"/>
                </a:cubicBezTo>
                <a:cubicBezTo>
                  <a:pt x="79173" y="1957671"/>
                  <a:pt x="4621" y="1925914"/>
                  <a:pt x="155" y="1859630"/>
                </a:cubicBezTo>
                <a:cubicBezTo>
                  <a:pt x="-4310" y="1793346"/>
                  <a:pt x="88926" y="1663715"/>
                  <a:pt x="130394" y="1577331"/>
                </a:cubicBezTo>
                <a:cubicBezTo>
                  <a:pt x="171862" y="1490947"/>
                  <a:pt x="223129" y="1407362"/>
                  <a:pt x="248963" y="1341329"/>
                </a:cubicBezTo>
                <a:cubicBezTo>
                  <a:pt x="274797" y="1275296"/>
                  <a:pt x="302249" y="1291407"/>
                  <a:pt x="285401" y="1181133"/>
                </a:cubicBezTo>
                <a:cubicBezTo>
                  <a:pt x="268552" y="1070860"/>
                  <a:pt x="165660" y="802510"/>
                  <a:pt x="147870" y="679690"/>
                </a:cubicBezTo>
                <a:cubicBezTo>
                  <a:pt x="130081" y="556870"/>
                  <a:pt x="157948" y="497751"/>
                  <a:pt x="178663" y="444214"/>
                </a:cubicBezTo>
                <a:cubicBezTo>
                  <a:pt x="199378" y="390677"/>
                  <a:pt x="169279" y="366186"/>
                  <a:pt x="272162" y="358471"/>
                </a:cubicBezTo>
                <a:cubicBezTo>
                  <a:pt x="387453" y="341246"/>
                  <a:pt x="719565" y="361764"/>
                  <a:pt x="870414" y="340863"/>
                </a:cubicBezTo>
                <a:cubicBezTo>
                  <a:pt x="1021263" y="319962"/>
                  <a:pt x="1077949" y="288458"/>
                  <a:pt x="1177257" y="233065"/>
                </a:cubicBezTo>
                <a:cubicBezTo>
                  <a:pt x="1276565" y="177673"/>
                  <a:pt x="1394995" y="34040"/>
                  <a:pt x="1466261" y="8508"/>
                </a:cubicBezTo>
                <a:cubicBezTo>
                  <a:pt x="1484077" y="2126"/>
                  <a:pt x="1499146" y="-519"/>
                  <a:pt x="1512352" y="84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64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9" grpId="0" bldLvl="0" animBg="1"/>
      <p:bldP spid="11" grpId="0" bldLvl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 rot="1337620">
            <a:off x="665710" y="1270007"/>
            <a:ext cx="4095353" cy="4684079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 rot="1337620">
            <a:off x="4666716" y="901955"/>
            <a:ext cx="3073111" cy="3463948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 rot="1337620">
            <a:off x="5758269" y="4110273"/>
            <a:ext cx="3613764" cy="4184763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 rot="1337620">
            <a:off x="8418823" y="1597411"/>
            <a:ext cx="3438992" cy="4024239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4"/>
          </p:nvPr>
        </p:nvSpPr>
        <p:spPr>
          <a:xfrm rot="1337620">
            <a:off x="10426056" y="5585365"/>
            <a:ext cx="2268218" cy="2504747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16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ntr" presetSubtype="1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9" presetClass="entr" presetSubtype="1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6" grpId="0" bldLvl="0" animBg="1"/>
      <p:bldP spid="15" grpId="0" bldLvl="0" animBg="1"/>
      <p:bldP spid="17" grpId="0" bldLvl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 rot="1095684">
            <a:off x="8925719" y="510337"/>
            <a:ext cx="4509812" cy="3907555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24499" y="563127"/>
            <a:ext cx="4772283" cy="392818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 rot="20064032">
            <a:off x="7923584" y="4691477"/>
            <a:ext cx="4101827" cy="3968475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5" name="图片占位符 9"/>
          <p:cNvSpPr>
            <a:spLocks noGrp="1"/>
          </p:cNvSpPr>
          <p:nvPr>
            <p:ph type="pic" sz="quarter" idx="13"/>
          </p:nvPr>
        </p:nvSpPr>
        <p:spPr>
          <a:xfrm>
            <a:off x="624499" y="4491312"/>
            <a:ext cx="4772283" cy="392818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48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5" grpId="0" bldLvl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 rot="1019930">
            <a:off x="943191" y="1020561"/>
            <a:ext cx="5871017" cy="6715003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367208" y="4197351"/>
            <a:ext cx="3409346" cy="378902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9749441" y="4158307"/>
            <a:ext cx="3409349" cy="378902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 rot="20947063">
            <a:off x="454527" y="960467"/>
            <a:ext cx="3392359" cy="2937168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 rot="20947063">
            <a:off x="3384971" y="1711426"/>
            <a:ext cx="6644517" cy="5752948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 rot="20947063">
            <a:off x="9670879" y="5278161"/>
            <a:ext cx="3392359" cy="2937168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6872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58028" y="4555072"/>
            <a:ext cx="3384475" cy="383740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4042504" y="4555072"/>
            <a:ext cx="3384475" cy="383740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2"/>
          </p:nvPr>
        </p:nvSpPr>
        <p:spPr>
          <a:xfrm>
            <a:off x="7300731" y="762888"/>
            <a:ext cx="5867388" cy="7347293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31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0" grpId="0" bldLvl="0" animBg="1"/>
      <p:bldP spid="9" grpId="0" bldLvl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 rot="1589479">
            <a:off x="102252" y="4222381"/>
            <a:ext cx="4519780" cy="3554139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 rot="1589479">
            <a:off x="3025269" y="3088825"/>
            <a:ext cx="4519780" cy="3554139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 rot="1589479">
            <a:off x="5948287" y="1955271"/>
            <a:ext cx="4519778" cy="3554136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3"/>
          </p:nvPr>
        </p:nvSpPr>
        <p:spPr>
          <a:xfrm rot="1589479">
            <a:off x="8871301" y="821717"/>
            <a:ext cx="4519778" cy="3554136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09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3" grpId="0" bldLvl="0" animBg="1"/>
      <p:bldP spid="12" grpId="0" bldLvl="0" animBg="1"/>
      <p:bldP spid="11" grpId="0" bldLvl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073282" y="502977"/>
            <a:ext cx="6942632" cy="8228304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415951" y="412547"/>
            <a:ext cx="3222039" cy="3818713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2484280" y="4258493"/>
            <a:ext cx="3222039" cy="3818713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508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4762" y="486836"/>
            <a:ext cx="11830050" cy="17674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44768" y="2241555"/>
            <a:ext cx="5802510" cy="10985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1" indent="0">
              <a:buNone/>
              <a:defRPr sz="2000" b="1"/>
            </a:lvl2pPr>
            <a:lvl3pPr marL="914220" indent="0">
              <a:buNone/>
              <a:defRPr sz="1900" b="1"/>
            </a:lvl3pPr>
            <a:lvl4pPr marL="1371330" indent="0">
              <a:buNone/>
              <a:defRPr sz="1600" b="1"/>
            </a:lvl4pPr>
            <a:lvl5pPr marL="1828441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9" indent="0">
              <a:buNone/>
              <a:defRPr sz="1600" b="1"/>
            </a:lvl7pPr>
            <a:lvl8pPr marL="3199770" indent="0">
              <a:buNone/>
              <a:defRPr sz="1600" b="1"/>
            </a:lvl8pPr>
            <a:lvl9pPr marL="365688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44768" y="3340099"/>
            <a:ext cx="5802510" cy="49127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943727" y="2241555"/>
            <a:ext cx="5831087" cy="10985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1" indent="0">
              <a:buNone/>
              <a:defRPr sz="2000" b="1"/>
            </a:lvl2pPr>
            <a:lvl3pPr marL="914220" indent="0">
              <a:buNone/>
              <a:defRPr sz="1900" b="1"/>
            </a:lvl3pPr>
            <a:lvl4pPr marL="1371330" indent="0">
              <a:buNone/>
              <a:defRPr sz="1600" b="1"/>
            </a:lvl4pPr>
            <a:lvl5pPr marL="1828441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9" indent="0">
              <a:buNone/>
              <a:defRPr sz="1600" b="1"/>
            </a:lvl7pPr>
            <a:lvl8pPr marL="3199770" indent="0">
              <a:buNone/>
              <a:defRPr sz="1600" b="1"/>
            </a:lvl8pPr>
            <a:lvl9pPr marL="365688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943727" y="3340099"/>
            <a:ext cx="5831087" cy="49127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446484"/>
      </p:ext>
    </p:extLst>
  </p:cSld>
  <p:clrMapOvr>
    <a:masterClrMapping/>
  </p:clrMapOvr>
  <p:transition spd="slow" advTm="1000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 rot="1343101">
            <a:off x="706168" y="3618066"/>
            <a:ext cx="4104740" cy="3734313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4691483" y="4123035"/>
            <a:ext cx="4688093" cy="401498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 rot="21064365">
            <a:off x="9100929" y="1812109"/>
            <a:ext cx="4161032" cy="4754899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35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836095" y="380660"/>
            <a:ext cx="5864957" cy="4103589"/>
          </a:xfrm>
          <a:custGeom>
            <a:avLst/>
            <a:gdLst>
              <a:gd name="connsiteX0" fmla="*/ 2157571 w 4111839"/>
              <a:gd name="connsiteY0" fmla="*/ 17 h 2427445"/>
              <a:gd name="connsiteX1" fmla="*/ 3091578 w 4111839"/>
              <a:gd name="connsiteY1" fmla="*/ 62743 h 2427445"/>
              <a:gd name="connsiteX2" fmla="*/ 3795676 w 4111839"/>
              <a:gd name="connsiteY2" fmla="*/ 13956 h 2427445"/>
              <a:gd name="connsiteX3" fmla="*/ 4025586 w 4111839"/>
              <a:gd name="connsiteY3" fmla="*/ 202135 h 2427445"/>
              <a:gd name="connsiteX4" fmla="*/ 3968108 w 4111839"/>
              <a:gd name="connsiteY4" fmla="*/ 766671 h 2427445"/>
              <a:gd name="connsiteX5" fmla="*/ 4111802 w 4111839"/>
              <a:gd name="connsiteY5" fmla="*/ 1428781 h 2427445"/>
              <a:gd name="connsiteX6" fmla="*/ 3982478 w 4111839"/>
              <a:gd name="connsiteY6" fmla="*/ 1951499 h 2427445"/>
              <a:gd name="connsiteX7" fmla="*/ 3996847 w 4111839"/>
              <a:gd name="connsiteY7" fmla="*/ 2397552 h 2427445"/>
              <a:gd name="connsiteX8" fmla="*/ 2990993 w 4111839"/>
              <a:gd name="connsiteY8" fmla="*/ 2390583 h 2427445"/>
              <a:gd name="connsiteX9" fmla="*/ 1640274 w 4111839"/>
              <a:gd name="connsiteY9" fmla="*/ 2425431 h 2427445"/>
              <a:gd name="connsiteX10" fmla="*/ 533835 w 4111839"/>
              <a:gd name="connsiteY10" fmla="*/ 2376643 h 2427445"/>
              <a:gd name="connsiteX11" fmla="*/ 102754 w 4111839"/>
              <a:gd name="connsiteY11" fmla="*/ 2390583 h 2427445"/>
              <a:gd name="connsiteX12" fmla="*/ 45277 w 4111839"/>
              <a:gd name="connsiteY12" fmla="*/ 2209374 h 2427445"/>
              <a:gd name="connsiteX13" fmla="*/ 160232 w 4111839"/>
              <a:gd name="connsiteY13" fmla="*/ 1853925 h 2427445"/>
              <a:gd name="connsiteX14" fmla="*/ 88385 w 4111839"/>
              <a:gd name="connsiteY14" fmla="*/ 1352115 h 2427445"/>
              <a:gd name="connsiteX15" fmla="*/ 174601 w 4111839"/>
              <a:gd name="connsiteY15" fmla="*/ 683036 h 2427445"/>
              <a:gd name="connsiteX16" fmla="*/ 2169 w 4111839"/>
              <a:gd name="connsiteY16" fmla="*/ 167287 h 2427445"/>
              <a:gd name="connsiteX17" fmla="*/ 332664 w 4111839"/>
              <a:gd name="connsiteY17" fmla="*/ 6987 h 2427445"/>
              <a:gd name="connsiteX18" fmla="*/ 1252302 w 4111839"/>
              <a:gd name="connsiteY18" fmla="*/ 69713 h 2427445"/>
              <a:gd name="connsiteX19" fmla="*/ 2157571 w 4111839"/>
              <a:gd name="connsiteY19" fmla="*/ 17 h 242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111839" h="2427445">
                <a:moveTo>
                  <a:pt x="2157571" y="17"/>
                </a:moveTo>
                <a:cubicBezTo>
                  <a:pt x="2464116" y="-1145"/>
                  <a:pt x="2818561" y="60420"/>
                  <a:pt x="3091578" y="62743"/>
                </a:cubicBezTo>
                <a:cubicBezTo>
                  <a:pt x="3364596" y="65066"/>
                  <a:pt x="3640009" y="-9276"/>
                  <a:pt x="3795676" y="13956"/>
                </a:cubicBezTo>
                <a:cubicBezTo>
                  <a:pt x="3951344" y="37188"/>
                  <a:pt x="3996847" y="76682"/>
                  <a:pt x="4025586" y="202135"/>
                </a:cubicBezTo>
                <a:cubicBezTo>
                  <a:pt x="4054324" y="327587"/>
                  <a:pt x="3953739" y="562230"/>
                  <a:pt x="3968108" y="766671"/>
                </a:cubicBezTo>
                <a:cubicBezTo>
                  <a:pt x="3982478" y="971112"/>
                  <a:pt x="4109407" y="1231310"/>
                  <a:pt x="4111802" y="1428781"/>
                </a:cubicBezTo>
                <a:cubicBezTo>
                  <a:pt x="4114197" y="1626252"/>
                  <a:pt x="4001636" y="1790037"/>
                  <a:pt x="3982478" y="1951499"/>
                </a:cubicBezTo>
                <a:cubicBezTo>
                  <a:pt x="3963319" y="2112961"/>
                  <a:pt x="4162094" y="2324372"/>
                  <a:pt x="3996847" y="2397552"/>
                </a:cubicBezTo>
                <a:cubicBezTo>
                  <a:pt x="3831600" y="2470733"/>
                  <a:pt x="3383755" y="2385936"/>
                  <a:pt x="2990993" y="2390583"/>
                </a:cubicBezTo>
                <a:cubicBezTo>
                  <a:pt x="2598231" y="2395229"/>
                  <a:pt x="2049801" y="2427754"/>
                  <a:pt x="1640274" y="2425431"/>
                </a:cubicBezTo>
                <a:cubicBezTo>
                  <a:pt x="1230748" y="2423108"/>
                  <a:pt x="790088" y="2382451"/>
                  <a:pt x="533835" y="2376643"/>
                </a:cubicBezTo>
                <a:cubicBezTo>
                  <a:pt x="277582" y="2370836"/>
                  <a:pt x="184181" y="2418461"/>
                  <a:pt x="102754" y="2390583"/>
                </a:cubicBezTo>
                <a:cubicBezTo>
                  <a:pt x="21328" y="2362704"/>
                  <a:pt x="35697" y="2298816"/>
                  <a:pt x="45277" y="2209374"/>
                </a:cubicBezTo>
                <a:cubicBezTo>
                  <a:pt x="54857" y="2119931"/>
                  <a:pt x="153047" y="1996801"/>
                  <a:pt x="160232" y="1853925"/>
                </a:cubicBezTo>
                <a:cubicBezTo>
                  <a:pt x="167417" y="1711049"/>
                  <a:pt x="85990" y="1547264"/>
                  <a:pt x="88385" y="1352115"/>
                </a:cubicBezTo>
                <a:cubicBezTo>
                  <a:pt x="90780" y="1156967"/>
                  <a:pt x="188971" y="880507"/>
                  <a:pt x="174601" y="683036"/>
                </a:cubicBezTo>
                <a:cubicBezTo>
                  <a:pt x="160232" y="485565"/>
                  <a:pt x="-21780" y="278800"/>
                  <a:pt x="2169" y="167287"/>
                </a:cubicBezTo>
                <a:cubicBezTo>
                  <a:pt x="26118" y="55774"/>
                  <a:pt x="124308" y="23249"/>
                  <a:pt x="332664" y="6987"/>
                </a:cubicBezTo>
                <a:cubicBezTo>
                  <a:pt x="541019" y="-9276"/>
                  <a:pt x="948151" y="70875"/>
                  <a:pt x="1252302" y="69713"/>
                </a:cubicBezTo>
                <a:cubicBezTo>
                  <a:pt x="1556454" y="68551"/>
                  <a:pt x="1851025" y="1179"/>
                  <a:pt x="2157571" y="17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966711" y="383498"/>
            <a:ext cx="5191957" cy="4321135"/>
          </a:xfrm>
          <a:custGeom>
            <a:avLst/>
            <a:gdLst>
              <a:gd name="connsiteX0" fmla="*/ 1064523 w 3381949"/>
              <a:gd name="connsiteY0" fmla="*/ 1175 h 2374912"/>
              <a:gd name="connsiteX1" fmla="*/ 1765798 w 3381949"/>
              <a:gd name="connsiteY1" fmla="*/ 142080 h 2374912"/>
              <a:gd name="connsiteX2" fmla="*/ 2127288 w 3381949"/>
              <a:gd name="connsiteY2" fmla="*/ 17652 h 2374912"/>
              <a:gd name="connsiteX3" fmla="*/ 2603548 w 3381949"/>
              <a:gd name="connsiteY3" fmla="*/ 259861 h 2374912"/>
              <a:gd name="connsiteX4" fmla="*/ 3086926 w 3381949"/>
              <a:gd name="connsiteY4" fmla="*/ 399078 h 2374912"/>
              <a:gd name="connsiteX5" fmla="*/ 3248363 w 3381949"/>
              <a:gd name="connsiteY5" fmla="*/ 771847 h 2374912"/>
              <a:gd name="connsiteX6" fmla="*/ 3381814 w 3381949"/>
              <a:gd name="connsiteY6" fmla="*/ 1103729 h 2374912"/>
              <a:gd name="connsiteX7" fmla="*/ 3271636 w 3381949"/>
              <a:gd name="connsiteY7" fmla="*/ 1385636 h 2374912"/>
              <a:gd name="connsiteX8" fmla="*/ 3180707 w 3381949"/>
              <a:gd name="connsiteY8" fmla="*/ 1843283 h 2374912"/>
              <a:gd name="connsiteX9" fmla="*/ 2787003 w 3381949"/>
              <a:gd name="connsiteY9" fmla="*/ 2046876 h 2374912"/>
              <a:gd name="connsiteX10" fmla="*/ 2453148 w 3381949"/>
              <a:gd name="connsiteY10" fmla="*/ 2292975 h 2374912"/>
              <a:gd name="connsiteX11" fmla="*/ 1977807 w 3381949"/>
              <a:gd name="connsiteY11" fmla="*/ 2180475 h 2374912"/>
              <a:gd name="connsiteX12" fmla="*/ 1441846 w 3381949"/>
              <a:gd name="connsiteY12" fmla="*/ 2373073 h 2374912"/>
              <a:gd name="connsiteX13" fmla="*/ 911868 w 3381949"/>
              <a:gd name="connsiteY13" fmla="*/ 2041691 h 2374912"/>
              <a:gd name="connsiteX14" fmla="*/ 423060 w 3381949"/>
              <a:gd name="connsiteY14" fmla="*/ 1787569 h 2374912"/>
              <a:gd name="connsiteX15" fmla="*/ 323377 w 3381949"/>
              <a:gd name="connsiteY15" fmla="*/ 1530692 h 2374912"/>
              <a:gd name="connsiteX16" fmla="*/ 5163 w 3381949"/>
              <a:gd name="connsiteY16" fmla="*/ 1247664 h 2374912"/>
              <a:gd name="connsiteX17" fmla="*/ 128874 w 3381949"/>
              <a:gd name="connsiteY17" fmla="*/ 921346 h 2374912"/>
              <a:gd name="connsiteX18" fmla="*/ 163128 w 3381949"/>
              <a:gd name="connsiteY18" fmla="*/ 543499 h 2374912"/>
              <a:gd name="connsiteX19" fmla="*/ 595814 w 3381949"/>
              <a:gd name="connsiteY19" fmla="*/ 238536 h 2374912"/>
              <a:gd name="connsiteX20" fmla="*/ 1064523 w 3381949"/>
              <a:gd name="connsiteY20" fmla="*/ 1175 h 23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81949" h="2374912">
                <a:moveTo>
                  <a:pt x="1064523" y="1175"/>
                </a:moveTo>
                <a:cubicBezTo>
                  <a:pt x="1259520" y="-14901"/>
                  <a:pt x="1588670" y="139334"/>
                  <a:pt x="1765798" y="142080"/>
                </a:cubicBezTo>
                <a:cubicBezTo>
                  <a:pt x="1942925" y="144827"/>
                  <a:pt x="1987663" y="-1978"/>
                  <a:pt x="2127288" y="17652"/>
                </a:cubicBezTo>
                <a:cubicBezTo>
                  <a:pt x="2266913" y="37283"/>
                  <a:pt x="2443608" y="196290"/>
                  <a:pt x="2603548" y="259861"/>
                </a:cubicBezTo>
                <a:cubicBezTo>
                  <a:pt x="2763488" y="323432"/>
                  <a:pt x="2979457" y="313747"/>
                  <a:pt x="3086926" y="399078"/>
                </a:cubicBezTo>
                <a:cubicBezTo>
                  <a:pt x="3194395" y="484409"/>
                  <a:pt x="3199215" y="654404"/>
                  <a:pt x="3248363" y="771847"/>
                </a:cubicBezTo>
                <a:cubicBezTo>
                  <a:pt x="3297511" y="889289"/>
                  <a:pt x="3377935" y="1001431"/>
                  <a:pt x="3381814" y="1103729"/>
                </a:cubicBezTo>
                <a:cubicBezTo>
                  <a:pt x="3385692" y="1206027"/>
                  <a:pt x="3305154" y="1262377"/>
                  <a:pt x="3271636" y="1385636"/>
                </a:cubicBezTo>
                <a:cubicBezTo>
                  <a:pt x="3238119" y="1508895"/>
                  <a:pt x="3261479" y="1733076"/>
                  <a:pt x="3180707" y="1843283"/>
                </a:cubicBezTo>
                <a:cubicBezTo>
                  <a:pt x="3099935" y="1953490"/>
                  <a:pt x="2908263" y="1971927"/>
                  <a:pt x="2787003" y="2046876"/>
                </a:cubicBezTo>
                <a:cubicBezTo>
                  <a:pt x="2665743" y="2121824"/>
                  <a:pt x="2588014" y="2270709"/>
                  <a:pt x="2453148" y="2292975"/>
                </a:cubicBezTo>
                <a:cubicBezTo>
                  <a:pt x="2318283" y="2315242"/>
                  <a:pt x="2146357" y="2167126"/>
                  <a:pt x="1977807" y="2180475"/>
                </a:cubicBezTo>
                <a:cubicBezTo>
                  <a:pt x="1809257" y="2193825"/>
                  <a:pt x="1619502" y="2396204"/>
                  <a:pt x="1441846" y="2373073"/>
                </a:cubicBezTo>
                <a:cubicBezTo>
                  <a:pt x="1264190" y="2349943"/>
                  <a:pt x="1081666" y="2139275"/>
                  <a:pt x="911868" y="2041691"/>
                </a:cubicBezTo>
                <a:cubicBezTo>
                  <a:pt x="742070" y="1944107"/>
                  <a:pt x="521141" y="1872736"/>
                  <a:pt x="423060" y="1787569"/>
                </a:cubicBezTo>
                <a:cubicBezTo>
                  <a:pt x="324978" y="1702403"/>
                  <a:pt x="393026" y="1620676"/>
                  <a:pt x="323377" y="1530692"/>
                </a:cubicBezTo>
                <a:cubicBezTo>
                  <a:pt x="253728" y="1440707"/>
                  <a:pt x="37580" y="1349222"/>
                  <a:pt x="5163" y="1247664"/>
                </a:cubicBezTo>
                <a:cubicBezTo>
                  <a:pt x="-27254" y="1146107"/>
                  <a:pt x="102547" y="1038707"/>
                  <a:pt x="128874" y="921346"/>
                </a:cubicBezTo>
                <a:cubicBezTo>
                  <a:pt x="155202" y="803986"/>
                  <a:pt x="88148" y="656819"/>
                  <a:pt x="163128" y="543499"/>
                </a:cubicBezTo>
                <a:cubicBezTo>
                  <a:pt x="238108" y="430179"/>
                  <a:pt x="445581" y="328923"/>
                  <a:pt x="595814" y="238536"/>
                </a:cubicBezTo>
                <a:cubicBezTo>
                  <a:pt x="746046" y="148148"/>
                  <a:pt x="869526" y="17251"/>
                  <a:pt x="1064523" y="1175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6435387" y="4484252"/>
            <a:ext cx="6254595" cy="4005105"/>
          </a:xfrm>
          <a:custGeom>
            <a:avLst/>
            <a:gdLst>
              <a:gd name="connsiteX0" fmla="*/ 2357490 w 4492839"/>
              <a:gd name="connsiteY0" fmla="*/ 17 h 2427445"/>
              <a:gd name="connsiteX1" fmla="*/ 3378041 w 4492839"/>
              <a:gd name="connsiteY1" fmla="*/ 62743 h 2427445"/>
              <a:gd name="connsiteX2" fmla="*/ 4147381 w 4492839"/>
              <a:gd name="connsiteY2" fmla="*/ 13956 h 2427445"/>
              <a:gd name="connsiteX3" fmla="*/ 4398593 w 4492839"/>
              <a:gd name="connsiteY3" fmla="*/ 202135 h 2427445"/>
              <a:gd name="connsiteX4" fmla="*/ 4335790 w 4492839"/>
              <a:gd name="connsiteY4" fmla="*/ 766671 h 2427445"/>
              <a:gd name="connsiteX5" fmla="*/ 4492798 w 4492839"/>
              <a:gd name="connsiteY5" fmla="*/ 1428781 h 2427445"/>
              <a:gd name="connsiteX6" fmla="*/ 4351491 w 4492839"/>
              <a:gd name="connsiteY6" fmla="*/ 1951499 h 2427445"/>
              <a:gd name="connsiteX7" fmla="*/ 4367192 w 4492839"/>
              <a:gd name="connsiteY7" fmla="*/ 2397552 h 2427445"/>
              <a:gd name="connsiteX8" fmla="*/ 3268136 w 4492839"/>
              <a:gd name="connsiteY8" fmla="*/ 2390583 h 2427445"/>
              <a:gd name="connsiteX9" fmla="*/ 1792261 w 4492839"/>
              <a:gd name="connsiteY9" fmla="*/ 2425431 h 2427445"/>
              <a:gd name="connsiteX10" fmla="*/ 583299 w 4492839"/>
              <a:gd name="connsiteY10" fmla="*/ 2376643 h 2427445"/>
              <a:gd name="connsiteX11" fmla="*/ 112276 w 4492839"/>
              <a:gd name="connsiteY11" fmla="*/ 2390583 h 2427445"/>
              <a:gd name="connsiteX12" fmla="*/ 49472 w 4492839"/>
              <a:gd name="connsiteY12" fmla="*/ 2209374 h 2427445"/>
              <a:gd name="connsiteX13" fmla="*/ 175079 w 4492839"/>
              <a:gd name="connsiteY13" fmla="*/ 1853925 h 2427445"/>
              <a:gd name="connsiteX14" fmla="*/ 96575 w 4492839"/>
              <a:gd name="connsiteY14" fmla="*/ 1352115 h 2427445"/>
              <a:gd name="connsiteX15" fmla="*/ 190780 w 4492839"/>
              <a:gd name="connsiteY15" fmla="*/ 683036 h 2427445"/>
              <a:gd name="connsiteX16" fmla="*/ 2370 w 4492839"/>
              <a:gd name="connsiteY16" fmla="*/ 167287 h 2427445"/>
              <a:gd name="connsiteX17" fmla="*/ 363488 w 4492839"/>
              <a:gd name="connsiteY17" fmla="*/ 6987 h 2427445"/>
              <a:gd name="connsiteX18" fmla="*/ 1368339 w 4492839"/>
              <a:gd name="connsiteY18" fmla="*/ 69713 h 2427445"/>
              <a:gd name="connsiteX19" fmla="*/ 2357490 w 4492839"/>
              <a:gd name="connsiteY19" fmla="*/ 17 h 242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492839" h="2427445">
                <a:moveTo>
                  <a:pt x="2357490" y="17"/>
                </a:moveTo>
                <a:cubicBezTo>
                  <a:pt x="2692439" y="-1145"/>
                  <a:pt x="3079726" y="60420"/>
                  <a:pt x="3378041" y="62743"/>
                </a:cubicBezTo>
                <a:cubicBezTo>
                  <a:pt x="3676357" y="65066"/>
                  <a:pt x="3977289" y="-9276"/>
                  <a:pt x="4147381" y="13956"/>
                </a:cubicBezTo>
                <a:cubicBezTo>
                  <a:pt x="4317472" y="37188"/>
                  <a:pt x="4367192" y="76682"/>
                  <a:pt x="4398593" y="202135"/>
                </a:cubicBezTo>
                <a:cubicBezTo>
                  <a:pt x="4429995" y="327587"/>
                  <a:pt x="4320089" y="562230"/>
                  <a:pt x="4335790" y="766671"/>
                </a:cubicBezTo>
                <a:cubicBezTo>
                  <a:pt x="4351491" y="971112"/>
                  <a:pt x="4490181" y="1231310"/>
                  <a:pt x="4492798" y="1428781"/>
                </a:cubicBezTo>
                <a:cubicBezTo>
                  <a:pt x="4495415" y="1626252"/>
                  <a:pt x="4372425" y="1790037"/>
                  <a:pt x="4351491" y="1951499"/>
                </a:cubicBezTo>
                <a:cubicBezTo>
                  <a:pt x="4330557" y="2112961"/>
                  <a:pt x="4547751" y="2324372"/>
                  <a:pt x="4367192" y="2397552"/>
                </a:cubicBezTo>
                <a:cubicBezTo>
                  <a:pt x="4186633" y="2470733"/>
                  <a:pt x="3697291" y="2385936"/>
                  <a:pt x="3268136" y="2390583"/>
                </a:cubicBezTo>
                <a:cubicBezTo>
                  <a:pt x="2838981" y="2395229"/>
                  <a:pt x="2239734" y="2427754"/>
                  <a:pt x="1792261" y="2425431"/>
                </a:cubicBezTo>
                <a:cubicBezTo>
                  <a:pt x="1344788" y="2423108"/>
                  <a:pt x="863297" y="2382451"/>
                  <a:pt x="583299" y="2376643"/>
                </a:cubicBezTo>
                <a:cubicBezTo>
                  <a:pt x="303302" y="2370836"/>
                  <a:pt x="201247" y="2418461"/>
                  <a:pt x="112276" y="2390583"/>
                </a:cubicBezTo>
                <a:cubicBezTo>
                  <a:pt x="23304" y="2362704"/>
                  <a:pt x="39005" y="2298816"/>
                  <a:pt x="49472" y="2209374"/>
                </a:cubicBezTo>
                <a:cubicBezTo>
                  <a:pt x="59940" y="2119931"/>
                  <a:pt x="167228" y="1996801"/>
                  <a:pt x="175079" y="1853925"/>
                </a:cubicBezTo>
                <a:cubicBezTo>
                  <a:pt x="182929" y="1711049"/>
                  <a:pt x="93958" y="1547264"/>
                  <a:pt x="96575" y="1352115"/>
                </a:cubicBezTo>
                <a:cubicBezTo>
                  <a:pt x="99192" y="1156967"/>
                  <a:pt x="206480" y="880507"/>
                  <a:pt x="190780" y="683036"/>
                </a:cubicBezTo>
                <a:cubicBezTo>
                  <a:pt x="175079" y="485565"/>
                  <a:pt x="-23798" y="278800"/>
                  <a:pt x="2370" y="167287"/>
                </a:cubicBezTo>
                <a:cubicBezTo>
                  <a:pt x="28538" y="55774"/>
                  <a:pt x="135827" y="23249"/>
                  <a:pt x="363488" y="6987"/>
                </a:cubicBezTo>
                <a:cubicBezTo>
                  <a:pt x="591150" y="-9276"/>
                  <a:pt x="1036005" y="70875"/>
                  <a:pt x="1368339" y="69713"/>
                </a:cubicBezTo>
                <a:cubicBezTo>
                  <a:pt x="1700673" y="68551"/>
                  <a:pt x="2022540" y="1179"/>
                  <a:pt x="2357490" y="17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5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172592" y="4383982"/>
            <a:ext cx="5191957" cy="4321135"/>
          </a:xfrm>
          <a:custGeom>
            <a:avLst/>
            <a:gdLst>
              <a:gd name="connsiteX0" fmla="*/ 1064523 w 3381949"/>
              <a:gd name="connsiteY0" fmla="*/ 1175 h 2374912"/>
              <a:gd name="connsiteX1" fmla="*/ 1765798 w 3381949"/>
              <a:gd name="connsiteY1" fmla="*/ 142080 h 2374912"/>
              <a:gd name="connsiteX2" fmla="*/ 2127288 w 3381949"/>
              <a:gd name="connsiteY2" fmla="*/ 17652 h 2374912"/>
              <a:gd name="connsiteX3" fmla="*/ 2603548 w 3381949"/>
              <a:gd name="connsiteY3" fmla="*/ 259861 h 2374912"/>
              <a:gd name="connsiteX4" fmla="*/ 3086926 w 3381949"/>
              <a:gd name="connsiteY4" fmla="*/ 399078 h 2374912"/>
              <a:gd name="connsiteX5" fmla="*/ 3248363 w 3381949"/>
              <a:gd name="connsiteY5" fmla="*/ 771847 h 2374912"/>
              <a:gd name="connsiteX6" fmla="*/ 3381814 w 3381949"/>
              <a:gd name="connsiteY6" fmla="*/ 1103729 h 2374912"/>
              <a:gd name="connsiteX7" fmla="*/ 3271636 w 3381949"/>
              <a:gd name="connsiteY7" fmla="*/ 1385636 h 2374912"/>
              <a:gd name="connsiteX8" fmla="*/ 3180707 w 3381949"/>
              <a:gd name="connsiteY8" fmla="*/ 1843283 h 2374912"/>
              <a:gd name="connsiteX9" fmla="*/ 2787003 w 3381949"/>
              <a:gd name="connsiteY9" fmla="*/ 2046876 h 2374912"/>
              <a:gd name="connsiteX10" fmla="*/ 2453148 w 3381949"/>
              <a:gd name="connsiteY10" fmla="*/ 2292975 h 2374912"/>
              <a:gd name="connsiteX11" fmla="*/ 1977807 w 3381949"/>
              <a:gd name="connsiteY11" fmla="*/ 2180475 h 2374912"/>
              <a:gd name="connsiteX12" fmla="*/ 1441846 w 3381949"/>
              <a:gd name="connsiteY12" fmla="*/ 2373073 h 2374912"/>
              <a:gd name="connsiteX13" fmla="*/ 911868 w 3381949"/>
              <a:gd name="connsiteY13" fmla="*/ 2041691 h 2374912"/>
              <a:gd name="connsiteX14" fmla="*/ 423060 w 3381949"/>
              <a:gd name="connsiteY14" fmla="*/ 1787569 h 2374912"/>
              <a:gd name="connsiteX15" fmla="*/ 323377 w 3381949"/>
              <a:gd name="connsiteY15" fmla="*/ 1530692 h 2374912"/>
              <a:gd name="connsiteX16" fmla="*/ 5163 w 3381949"/>
              <a:gd name="connsiteY16" fmla="*/ 1247664 h 2374912"/>
              <a:gd name="connsiteX17" fmla="*/ 128874 w 3381949"/>
              <a:gd name="connsiteY17" fmla="*/ 921346 h 2374912"/>
              <a:gd name="connsiteX18" fmla="*/ 163128 w 3381949"/>
              <a:gd name="connsiteY18" fmla="*/ 543499 h 2374912"/>
              <a:gd name="connsiteX19" fmla="*/ 595814 w 3381949"/>
              <a:gd name="connsiteY19" fmla="*/ 238536 h 2374912"/>
              <a:gd name="connsiteX20" fmla="*/ 1064523 w 3381949"/>
              <a:gd name="connsiteY20" fmla="*/ 1175 h 23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81949" h="2374912">
                <a:moveTo>
                  <a:pt x="1064523" y="1175"/>
                </a:moveTo>
                <a:cubicBezTo>
                  <a:pt x="1259520" y="-14901"/>
                  <a:pt x="1588670" y="139334"/>
                  <a:pt x="1765798" y="142080"/>
                </a:cubicBezTo>
                <a:cubicBezTo>
                  <a:pt x="1942925" y="144827"/>
                  <a:pt x="1987663" y="-1978"/>
                  <a:pt x="2127288" y="17652"/>
                </a:cubicBezTo>
                <a:cubicBezTo>
                  <a:pt x="2266913" y="37283"/>
                  <a:pt x="2443608" y="196290"/>
                  <a:pt x="2603548" y="259861"/>
                </a:cubicBezTo>
                <a:cubicBezTo>
                  <a:pt x="2763488" y="323432"/>
                  <a:pt x="2979457" y="313747"/>
                  <a:pt x="3086926" y="399078"/>
                </a:cubicBezTo>
                <a:cubicBezTo>
                  <a:pt x="3194395" y="484409"/>
                  <a:pt x="3199215" y="654404"/>
                  <a:pt x="3248363" y="771847"/>
                </a:cubicBezTo>
                <a:cubicBezTo>
                  <a:pt x="3297511" y="889289"/>
                  <a:pt x="3377935" y="1001431"/>
                  <a:pt x="3381814" y="1103729"/>
                </a:cubicBezTo>
                <a:cubicBezTo>
                  <a:pt x="3385692" y="1206027"/>
                  <a:pt x="3305154" y="1262377"/>
                  <a:pt x="3271636" y="1385636"/>
                </a:cubicBezTo>
                <a:cubicBezTo>
                  <a:pt x="3238119" y="1508895"/>
                  <a:pt x="3261479" y="1733076"/>
                  <a:pt x="3180707" y="1843283"/>
                </a:cubicBezTo>
                <a:cubicBezTo>
                  <a:pt x="3099935" y="1953490"/>
                  <a:pt x="2908263" y="1971927"/>
                  <a:pt x="2787003" y="2046876"/>
                </a:cubicBezTo>
                <a:cubicBezTo>
                  <a:pt x="2665743" y="2121824"/>
                  <a:pt x="2588014" y="2270709"/>
                  <a:pt x="2453148" y="2292975"/>
                </a:cubicBezTo>
                <a:cubicBezTo>
                  <a:pt x="2318283" y="2315242"/>
                  <a:pt x="2146357" y="2167126"/>
                  <a:pt x="1977807" y="2180475"/>
                </a:cubicBezTo>
                <a:cubicBezTo>
                  <a:pt x="1809257" y="2193825"/>
                  <a:pt x="1619502" y="2396204"/>
                  <a:pt x="1441846" y="2373073"/>
                </a:cubicBezTo>
                <a:cubicBezTo>
                  <a:pt x="1264190" y="2349943"/>
                  <a:pt x="1081666" y="2139275"/>
                  <a:pt x="911868" y="2041691"/>
                </a:cubicBezTo>
                <a:cubicBezTo>
                  <a:pt x="742070" y="1944107"/>
                  <a:pt x="521141" y="1872736"/>
                  <a:pt x="423060" y="1787569"/>
                </a:cubicBezTo>
                <a:cubicBezTo>
                  <a:pt x="324978" y="1702403"/>
                  <a:pt x="393026" y="1620676"/>
                  <a:pt x="323377" y="1530692"/>
                </a:cubicBezTo>
                <a:cubicBezTo>
                  <a:pt x="253728" y="1440707"/>
                  <a:pt x="37580" y="1349222"/>
                  <a:pt x="5163" y="1247664"/>
                </a:cubicBezTo>
                <a:cubicBezTo>
                  <a:pt x="-27254" y="1146107"/>
                  <a:pt x="102547" y="1038707"/>
                  <a:pt x="128874" y="921346"/>
                </a:cubicBezTo>
                <a:cubicBezTo>
                  <a:pt x="155202" y="803986"/>
                  <a:pt x="88148" y="656819"/>
                  <a:pt x="163128" y="543499"/>
                </a:cubicBezTo>
                <a:cubicBezTo>
                  <a:pt x="238108" y="430179"/>
                  <a:pt x="445581" y="328923"/>
                  <a:pt x="595814" y="238536"/>
                </a:cubicBezTo>
                <a:cubicBezTo>
                  <a:pt x="746046" y="148148"/>
                  <a:pt x="869526" y="17251"/>
                  <a:pt x="1064523" y="1175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91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5" grpId="0" bldLvl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342681" y="411635"/>
            <a:ext cx="5820870" cy="7414087"/>
          </a:xfrm>
          <a:custGeom>
            <a:avLst/>
            <a:gdLst>
              <a:gd name="connsiteX0" fmla="*/ 3189767 w 4107937"/>
              <a:gd name="connsiteY0" fmla="*/ 699 h 4414761"/>
              <a:gd name="connsiteX1" fmla="*/ 3442073 w 4107937"/>
              <a:gd name="connsiteY1" fmla="*/ 266830 h 4414761"/>
              <a:gd name="connsiteX2" fmla="*/ 3561950 w 4107937"/>
              <a:gd name="connsiteY2" fmla="*/ 1183736 h 4414761"/>
              <a:gd name="connsiteX3" fmla="*/ 3882526 w 4107937"/>
              <a:gd name="connsiteY3" fmla="*/ 2225636 h 4414761"/>
              <a:gd name="connsiteX4" fmla="*/ 3928640 w 4107937"/>
              <a:gd name="connsiteY4" fmla="*/ 3086693 h 4414761"/>
              <a:gd name="connsiteX5" fmla="*/ 4074327 w 4107937"/>
              <a:gd name="connsiteY5" fmla="*/ 3801680 h 4414761"/>
              <a:gd name="connsiteX6" fmla="*/ 3214690 w 4107937"/>
              <a:gd name="connsiteY6" fmla="*/ 3950007 h 4414761"/>
              <a:gd name="connsiteX7" fmla="*/ 2073545 w 4107937"/>
              <a:gd name="connsiteY7" fmla="*/ 4220275 h 4414761"/>
              <a:gd name="connsiteX8" fmla="*/ 1115644 w 4107937"/>
              <a:gd name="connsiteY8" fmla="*/ 4317311 h 4414761"/>
              <a:gd name="connsiteX9" fmla="*/ 752291 w 4107937"/>
              <a:gd name="connsiteY9" fmla="*/ 4408098 h 4414761"/>
              <a:gd name="connsiteX10" fmla="*/ 649080 w 4107937"/>
              <a:gd name="connsiteY10" fmla="*/ 4125825 h 4414761"/>
              <a:gd name="connsiteX11" fmla="*/ 640754 w 4107937"/>
              <a:gd name="connsiteY11" fmla="*/ 3536021 h 4414761"/>
              <a:gd name="connsiteX12" fmla="*/ 429385 w 4107937"/>
              <a:gd name="connsiteY12" fmla="*/ 2740493 h 4414761"/>
              <a:gd name="connsiteX13" fmla="*/ 302735 w 4107937"/>
              <a:gd name="connsiteY13" fmla="*/ 1650920 h 4414761"/>
              <a:gd name="connsiteX14" fmla="*/ 1441 w 4107937"/>
              <a:gd name="connsiteY14" fmla="*/ 848931 h 4414761"/>
              <a:gd name="connsiteX15" fmla="*/ 235254 w 4107937"/>
              <a:gd name="connsiteY15" fmla="*/ 538745 h 4414761"/>
              <a:gd name="connsiteX16" fmla="*/ 1038066 w 4107937"/>
              <a:gd name="connsiteY16" fmla="*/ 493751 h 4414761"/>
              <a:gd name="connsiteX17" fmla="*/ 1789013 w 4107937"/>
              <a:gd name="connsiteY17" fmla="*/ 238097 h 4414761"/>
              <a:gd name="connsiteX18" fmla="*/ 2604076 w 4107937"/>
              <a:gd name="connsiteY18" fmla="*/ 190824 h 4414761"/>
              <a:gd name="connsiteX19" fmla="*/ 3189767 w 4107937"/>
              <a:gd name="connsiteY19" fmla="*/ 699 h 4414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107937" h="4414761">
                <a:moveTo>
                  <a:pt x="3189767" y="699"/>
                </a:moveTo>
                <a:cubicBezTo>
                  <a:pt x="3329433" y="13366"/>
                  <a:pt x="3380042" y="69657"/>
                  <a:pt x="3442073" y="266830"/>
                </a:cubicBezTo>
                <a:cubicBezTo>
                  <a:pt x="3504103" y="464003"/>
                  <a:pt x="3488541" y="857268"/>
                  <a:pt x="3561950" y="1183736"/>
                </a:cubicBezTo>
                <a:cubicBezTo>
                  <a:pt x="3635359" y="1510203"/>
                  <a:pt x="3821411" y="1908477"/>
                  <a:pt x="3882526" y="2225636"/>
                </a:cubicBezTo>
                <a:cubicBezTo>
                  <a:pt x="3943642" y="2542795"/>
                  <a:pt x="3896673" y="2824019"/>
                  <a:pt x="3928640" y="3086693"/>
                </a:cubicBezTo>
                <a:cubicBezTo>
                  <a:pt x="3960607" y="3349368"/>
                  <a:pt x="4193319" y="3657794"/>
                  <a:pt x="4074327" y="3801680"/>
                </a:cubicBezTo>
                <a:cubicBezTo>
                  <a:pt x="3955335" y="3945565"/>
                  <a:pt x="3548154" y="3880241"/>
                  <a:pt x="3214690" y="3950007"/>
                </a:cubicBezTo>
                <a:cubicBezTo>
                  <a:pt x="2881227" y="4019773"/>
                  <a:pt x="2423386" y="4159057"/>
                  <a:pt x="2073545" y="4220275"/>
                </a:cubicBezTo>
                <a:cubicBezTo>
                  <a:pt x="1723704" y="4281492"/>
                  <a:pt x="1335852" y="4286007"/>
                  <a:pt x="1115644" y="4317311"/>
                </a:cubicBezTo>
                <a:cubicBezTo>
                  <a:pt x="895435" y="4348616"/>
                  <a:pt x="830052" y="4440012"/>
                  <a:pt x="752291" y="4408098"/>
                </a:cubicBezTo>
                <a:cubicBezTo>
                  <a:pt x="674531" y="4376183"/>
                  <a:pt x="667669" y="4271171"/>
                  <a:pt x="649080" y="4125825"/>
                </a:cubicBezTo>
                <a:cubicBezTo>
                  <a:pt x="630491" y="3980479"/>
                  <a:pt x="677370" y="3766910"/>
                  <a:pt x="640754" y="3536021"/>
                </a:cubicBezTo>
                <a:cubicBezTo>
                  <a:pt x="604138" y="3305133"/>
                  <a:pt x="485721" y="3054677"/>
                  <a:pt x="429385" y="2740493"/>
                </a:cubicBezTo>
                <a:cubicBezTo>
                  <a:pt x="373049" y="2426309"/>
                  <a:pt x="374059" y="1966180"/>
                  <a:pt x="302735" y="1650920"/>
                </a:cubicBezTo>
                <a:cubicBezTo>
                  <a:pt x="231411" y="1335660"/>
                  <a:pt x="14381" y="1032046"/>
                  <a:pt x="1441" y="848931"/>
                </a:cubicBezTo>
                <a:cubicBezTo>
                  <a:pt x="-11500" y="665816"/>
                  <a:pt x="62483" y="597941"/>
                  <a:pt x="235254" y="538745"/>
                </a:cubicBezTo>
                <a:cubicBezTo>
                  <a:pt x="408025" y="479549"/>
                  <a:pt x="779106" y="543859"/>
                  <a:pt x="1038066" y="493751"/>
                </a:cubicBezTo>
                <a:cubicBezTo>
                  <a:pt x="1297026" y="443642"/>
                  <a:pt x="1528012" y="288585"/>
                  <a:pt x="1789013" y="238097"/>
                </a:cubicBezTo>
                <a:cubicBezTo>
                  <a:pt x="2050014" y="187609"/>
                  <a:pt x="2370617" y="230390"/>
                  <a:pt x="2604076" y="190824"/>
                </a:cubicBezTo>
                <a:cubicBezTo>
                  <a:pt x="2837535" y="151257"/>
                  <a:pt x="3050101" y="-11969"/>
                  <a:pt x="3189767" y="699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3431355" y="1602833"/>
            <a:ext cx="4659812" cy="6090883"/>
          </a:xfrm>
          <a:custGeom>
            <a:avLst/>
            <a:gdLst>
              <a:gd name="connsiteX0" fmla="*/ 760002 w 3288548"/>
              <a:gd name="connsiteY0" fmla="*/ 526 h 3626851"/>
              <a:gd name="connsiteX1" fmla="*/ 1385749 w 3288548"/>
              <a:gd name="connsiteY1" fmla="*/ 199813 h 3626851"/>
              <a:gd name="connsiteX2" fmla="*/ 2033219 w 3288548"/>
              <a:gd name="connsiteY2" fmla="*/ 223247 h 3626851"/>
              <a:gd name="connsiteX3" fmla="*/ 2668977 w 3288548"/>
              <a:gd name="connsiteY3" fmla="*/ 424360 h 3626851"/>
              <a:gd name="connsiteX4" fmla="*/ 3171266 w 3288548"/>
              <a:gd name="connsiteY4" fmla="*/ 449710 h 3626851"/>
              <a:gd name="connsiteX5" fmla="*/ 3286362 w 3288548"/>
              <a:gd name="connsiteY5" fmla="*/ 726226 h 3626851"/>
              <a:gd name="connsiteX6" fmla="*/ 3111018 w 3288548"/>
              <a:gd name="connsiteY6" fmla="*/ 1460832 h 3626851"/>
              <a:gd name="connsiteX7" fmla="*/ 3052461 w 3288548"/>
              <a:gd name="connsiteY7" fmla="*/ 2349232 h 3626851"/>
              <a:gd name="connsiteX8" fmla="*/ 2837078 w 3288548"/>
              <a:gd name="connsiteY8" fmla="*/ 3019753 h 3626851"/>
              <a:gd name="connsiteX9" fmla="*/ 2740190 w 3288548"/>
              <a:gd name="connsiteY9" fmla="*/ 3607779 h 3626851"/>
              <a:gd name="connsiteX10" fmla="*/ 2041008 w 3288548"/>
              <a:gd name="connsiteY10" fmla="*/ 3470811 h 3626851"/>
              <a:gd name="connsiteX11" fmla="*/ 1091512 w 3288548"/>
              <a:gd name="connsiteY11" fmla="*/ 3344981 h 3626851"/>
              <a:gd name="connsiteX12" fmla="*/ 332267 w 3288548"/>
              <a:gd name="connsiteY12" fmla="*/ 3140276 h 3626851"/>
              <a:gd name="connsiteX13" fmla="*/ 28561 w 3288548"/>
              <a:gd name="connsiteY13" fmla="*/ 3103820 h 3626851"/>
              <a:gd name="connsiteX14" fmla="*/ 31941 w 3288548"/>
              <a:gd name="connsiteY14" fmla="*/ 2858373 h 3626851"/>
              <a:gd name="connsiteX15" fmla="*/ 197224 w 3288548"/>
              <a:gd name="connsiteY15" fmla="*/ 2405851 h 3626851"/>
              <a:gd name="connsiteX16" fmla="*/ 267425 w 3288548"/>
              <a:gd name="connsiteY16" fmla="*/ 1737247 h 3626851"/>
              <a:gd name="connsiteX17" fmla="*/ 487848 w 3288548"/>
              <a:gd name="connsiteY17" fmla="*/ 868902 h 3626851"/>
              <a:gd name="connsiteX18" fmla="*/ 491305 w 3288548"/>
              <a:gd name="connsiteY18" fmla="*/ 169198 h 3626851"/>
              <a:gd name="connsiteX19" fmla="*/ 760002 w 3288548"/>
              <a:gd name="connsiteY19" fmla="*/ 526 h 3626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288548" h="3626851">
                <a:moveTo>
                  <a:pt x="760002" y="526"/>
                </a:moveTo>
                <a:cubicBezTo>
                  <a:pt x="909076" y="5629"/>
                  <a:pt x="1173546" y="162693"/>
                  <a:pt x="1385749" y="199813"/>
                </a:cubicBezTo>
                <a:cubicBezTo>
                  <a:pt x="1597952" y="236933"/>
                  <a:pt x="1819348" y="185822"/>
                  <a:pt x="2033219" y="223247"/>
                </a:cubicBezTo>
                <a:cubicBezTo>
                  <a:pt x="2247090" y="260671"/>
                  <a:pt x="2479303" y="386616"/>
                  <a:pt x="2668977" y="424360"/>
                </a:cubicBezTo>
                <a:cubicBezTo>
                  <a:pt x="2858652" y="462103"/>
                  <a:pt x="3068369" y="399399"/>
                  <a:pt x="3171266" y="449710"/>
                </a:cubicBezTo>
                <a:cubicBezTo>
                  <a:pt x="3274163" y="500020"/>
                  <a:pt x="3296403" y="557706"/>
                  <a:pt x="3286362" y="726226"/>
                </a:cubicBezTo>
                <a:cubicBezTo>
                  <a:pt x="3276321" y="894747"/>
                  <a:pt x="3150002" y="1190332"/>
                  <a:pt x="3111018" y="1460832"/>
                </a:cubicBezTo>
                <a:cubicBezTo>
                  <a:pt x="3072035" y="1731333"/>
                  <a:pt x="3098117" y="2089412"/>
                  <a:pt x="3052461" y="2349232"/>
                </a:cubicBezTo>
                <a:cubicBezTo>
                  <a:pt x="3006804" y="2609052"/>
                  <a:pt x="2889123" y="2809995"/>
                  <a:pt x="2837078" y="3019753"/>
                </a:cubicBezTo>
                <a:cubicBezTo>
                  <a:pt x="2785033" y="3229511"/>
                  <a:pt x="2872868" y="3532602"/>
                  <a:pt x="2740190" y="3607779"/>
                </a:cubicBezTo>
                <a:cubicBezTo>
                  <a:pt x="2607512" y="3682955"/>
                  <a:pt x="2315788" y="3514611"/>
                  <a:pt x="2041008" y="3470811"/>
                </a:cubicBezTo>
                <a:cubicBezTo>
                  <a:pt x="1766229" y="3427012"/>
                  <a:pt x="1376303" y="3400070"/>
                  <a:pt x="1091512" y="3344981"/>
                </a:cubicBezTo>
                <a:cubicBezTo>
                  <a:pt x="806722" y="3289892"/>
                  <a:pt x="509425" y="3180470"/>
                  <a:pt x="332267" y="3140276"/>
                </a:cubicBezTo>
                <a:cubicBezTo>
                  <a:pt x="155109" y="3100083"/>
                  <a:pt x="78616" y="3150804"/>
                  <a:pt x="28561" y="3103820"/>
                </a:cubicBezTo>
                <a:cubicBezTo>
                  <a:pt x="-21493" y="3056837"/>
                  <a:pt x="3830" y="2974701"/>
                  <a:pt x="31941" y="2858373"/>
                </a:cubicBezTo>
                <a:cubicBezTo>
                  <a:pt x="60051" y="2742045"/>
                  <a:pt x="157977" y="2592706"/>
                  <a:pt x="197224" y="2405851"/>
                </a:cubicBezTo>
                <a:cubicBezTo>
                  <a:pt x="236472" y="2218997"/>
                  <a:pt x="218988" y="1993405"/>
                  <a:pt x="267425" y="1737247"/>
                </a:cubicBezTo>
                <a:cubicBezTo>
                  <a:pt x="315863" y="1481089"/>
                  <a:pt x="450535" y="1130243"/>
                  <a:pt x="487848" y="868902"/>
                </a:cubicBezTo>
                <a:cubicBezTo>
                  <a:pt x="525162" y="607560"/>
                  <a:pt x="447893" y="312705"/>
                  <a:pt x="491305" y="169198"/>
                </a:cubicBezTo>
                <a:cubicBezTo>
                  <a:pt x="534717" y="25691"/>
                  <a:pt x="610929" y="-4577"/>
                  <a:pt x="760002" y="526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5656499" y="3268191"/>
            <a:ext cx="4187595" cy="5205423"/>
          </a:xfrm>
          <a:custGeom>
            <a:avLst/>
            <a:gdLst>
              <a:gd name="connsiteX0" fmla="*/ 1192908 w 2955293"/>
              <a:gd name="connsiteY0" fmla="*/ 2753 h 3099599"/>
              <a:gd name="connsiteX1" fmla="*/ 1265318 w 2955293"/>
              <a:gd name="connsiteY1" fmla="*/ 23013 h 3099599"/>
              <a:gd name="connsiteX2" fmla="*/ 1671339 w 2955293"/>
              <a:gd name="connsiteY2" fmla="*/ 314004 h 3099599"/>
              <a:gd name="connsiteX3" fmla="*/ 2134333 w 2955293"/>
              <a:gd name="connsiteY3" fmla="*/ 482848 h 3099599"/>
              <a:gd name="connsiteX4" fmla="*/ 2547171 w 2955293"/>
              <a:gd name="connsiteY4" fmla="*/ 777508 h 3099599"/>
              <a:gd name="connsiteX5" fmla="*/ 2904666 w 2955293"/>
              <a:gd name="connsiteY5" fmla="*/ 913681 h 3099599"/>
              <a:gd name="connsiteX6" fmla="*/ 2923079 w 2955293"/>
              <a:gd name="connsiteY6" fmla="*/ 1140761 h 3099599"/>
              <a:gd name="connsiteX7" fmla="*/ 2623876 w 2955293"/>
              <a:gd name="connsiteY7" fmla="*/ 1631167 h 3099599"/>
              <a:gd name="connsiteX8" fmla="*/ 2373098 w 2955293"/>
              <a:gd name="connsiteY8" fmla="*/ 2260250 h 3099599"/>
              <a:gd name="connsiteX9" fmla="*/ 2059957 w 2955293"/>
              <a:gd name="connsiteY9" fmla="*/ 2694894 h 3099599"/>
              <a:gd name="connsiteX10" fmla="*/ 1851909 w 2955293"/>
              <a:gd name="connsiteY10" fmla="*/ 3097644 h 3099599"/>
              <a:gd name="connsiteX11" fmla="*/ 1378132 w 2955293"/>
              <a:gd name="connsiteY11" fmla="*/ 2834519 h 3099599"/>
              <a:gd name="connsiteX12" fmla="*/ 720622 w 2955293"/>
              <a:gd name="connsiteY12" fmla="*/ 2520732 h 3099599"/>
              <a:gd name="connsiteX13" fmla="*/ 219276 w 2955293"/>
              <a:gd name="connsiteY13" fmla="*/ 2194505 h 3099599"/>
              <a:gd name="connsiteX14" fmla="*/ 8075 w 2955293"/>
              <a:gd name="connsiteY14" fmla="*/ 2096881 h 3099599"/>
              <a:gd name="connsiteX15" fmla="*/ 68099 w 2955293"/>
              <a:gd name="connsiteY15" fmla="*/ 1920075 h 3099599"/>
              <a:gd name="connsiteX16" fmla="*/ 293849 w 2955293"/>
              <a:gd name="connsiteY16" fmla="*/ 1631417 h 3099599"/>
              <a:gd name="connsiteX17" fmla="*/ 501491 w 2955293"/>
              <a:gd name="connsiteY17" fmla="*/ 1164102 h 3099599"/>
              <a:gd name="connsiteX18" fmla="*/ 864685 w 2955293"/>
              <a:gd name="connsiteY18" fmla="*/ 587501 h 3099599"/>
              <a:gd name="connsiteX19" fmla="*/ 1031328 w 2955293"/>
              <a:gd name="connsiteY19" fmla="*/ 82026 h 3099599"/>
              <a:gd name="connsiteX20" fmla="*/ 1192908 w 2955293"/>
              <a:gd name="connsiteY20" fmla="*/ 2753 h 309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955293" h="3099599">
                <a:moveTo>
                  <a:pt x="1192908" y="2753"/>
                </a:moveTo>
                <a:cubicBezTo>
                  <a:pt x="1214760" y="6350"/>
                  <a:pt x="1238651" y="13347"/>
                  <a:pt x="1265318" y="23013"/>
                </a:cubicBezTo>
                <a:cubicBezTo>
                  <a:pt x="1371986" y="61676"/>
                  <a:pt x="1526503" y="237365"/>
                  <a:pt x="1671339" y="314004"/>
                </a:cubicBezTo>
                <a:cubicBezTo>
                  <a:pt x="1816176" y="390643"/>
                  <a:pt x="1988361" y="405597"/>
                  <a:pt x="2134333" y="482848"/>
                </a:cubicBezTo>
                <a:cubicBezTo>
                  <a:pt x="2280305" y="560098"/>
                  <a:pt x="2418782" y="705703"/>
                  <a:pt x="2547171" y="777508"/>
                </a:cubicBezTo>
                <a:cubicBezTo>
                  <a:pt x="2675560" y="849314"/>
                  <a:pt x="2842014" y="853139"/>
                  <a:pt x="2904666" y="913681"/>
                </a:cubicBezTo>
                <a:cubicBezTo>
                  <a:pt x="2967317" y="974223"/>
                  <a:pt x="2969877" y="1021180"/>
                  <a:pt x="2923079" y="1140761"/>
                </a:cubicBezTo>
                <a:cubicBezTo>
                  <a:pt x="2876280" y="1260342"/>
                  <a:pt x="2715539" y="1444586"/>
                  <a:pt x="2623876" y="1631167"/>
                </a:cubicBezTo>
                <a:cubicBezTo>
                  <a:pt x="2532212" y="1817749"/>
                  <a:pt x="2467084" y="2082963"/>
                  <a:pt x="2373098" y="2260250"/>
                </a:cubicBezTo>
                <a:cubicBezTo>
                  <a:pt x="2279112" y="2437538"/>
                  <a:pt x="2146822" y="2555328"/>
                  <a:pt x="2059957" y="2694894"/>
                </a:cubicBezTo>
                <a:cubicBezTo>
                  <a:pt x="1973093" y="2834460"/>
                  <a:pt x="1965546" y="3074373"/>
                  <a:pt x="1851909" y="3097644"/>
                </a:cubicBezTo>
                <a:cubicBezTo>
                  <a:pt x="1738271" y="3120915"/>
                  <a:pt x="1566680" y="2930671"/>
                  <a:pt x="1378132" y="2834519"/>
                </a:cubicBezTo>
                <a:cubicBezTo>
                  <a:pt x="1189584" y="2738367"/>
                  <a:pt x="913765" y="2627401"/>
                  <a:pt x="720622" y="2520732"/>
                </a:cubicBezTo>
                <a:cubicBezTo>
                  <a:pt x="527480" y="2414063"/>
                  <a:pt x="338034" y="2265146"/>
                  <a:pt x="219276" y="2194505"/>
                </a:cubicBezTo>
                <a:cubicBezTo>
                  <a:pt x="100518" y="2123863"/>
                  <a:pt x="33271" y="2142619"/>
                  <a:pt x="8075" y="2096881"/>
                </a:cubicBezTo>
                <a:cubicBezTo>
                  <a:pt x="-17121" y="2051142"/>
                  <a:pt x="20470" y="1997652"/>
                  <a:pt x="68099" y="1920075"/>
                </a:cubicBezTo>
                <a:cubicBezTo>
                  <a:pt x="115728" y="1842498"/>
                  <a:pt x="221617" y="1757412"/>
                  <a:pt x="293849" y="1631417"/>
                </a:cubicBezTo>
                <a:cubicBezTo>
                  <a:pt x="366081" y="1505421"/>
                  <a:pt x="406351" y="1338088"/>
                  <a:pt x="501491" y="1164102"/>
                </a:cubicBezTo>
                <a:cubicBezTo>
                  <a:pt x="596630" y="990116"/>
                  <a:pt x="776379" y="767847"/>
                  <a:pt x="864685" y="587501"/>
                </a:cubicBezTo>
                <a:cubicBezTo>
                  <a:pt x="952991" y="407155"/>
                  <a:pt x="966251" y="175680"/>
                  <a:pt x="1031328" y="82026"/>
                </a:cubicBezTo>
                <a:cubicBezTo>
                  <a:pt x="1080136" y="11786"/>
                  <a:pt x="1127350" y="-8037"/>
                  <a:pt x="1192908" y="2753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33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415867" y="1526107"/>
            <a:ext cx="4468250" cy="5797788"/>
          </a:xfrm>
          <a:custGeom>
            <a:avLst/>
            <a:gdLst>
              <a:gd name="connsiteX0" fmla="*/ 1612697 w 2962766"/>
              <a:gd name="connsiteY0" fmla="*/ 1253 h 3243666"/>
              <a:gd name="connsiteX1" fmla="*/ 1753282 w 2962766"/>
              <a:gd name="connsiteY1" fmla="*/ 79209 h 3243666"/>
              <a:gd name="connsiteX2" fmla="*/ 1965799 w 2962766"/>
              <a:gd name="connsiteY2" fmla="*/ 443938 h 3243666"/>
              <a:gd name="connsiteX3" fmla="*/ 2052766 w 2962766"/>
              <a:gd name="connsiteY3" fmla="*/ 803462 h 3243666"/>
              <a:gd name="connsiteX4" fmla="*/ 2412237 w 2962766"/>
              <a:gd name="connsiteY4" fmla="*/ 960479 h 3243666"/>
              <a:gd name="connsiteX5" fmla="*/ 2678501 w 2962766"/>
              <a:gd name="connsiteY5" fmla="*/ 1181547 h 3243666"/>
              <a:gd name="connsiteX6" fmla="*/ 2931514 w 2962766"/>
              <a:gd name="connsiteY6" fmla="*/ 1327863 h 3243666"/>
              <a:gd name="connsiteX7" fmla="*/ 2923362 w 2962766"/>
              <a:gd name="connsiteY7" fmla="*/ 1615530 h 3243666"/>
              <a:gd name="connsiteX8" fmla="*/ 2611345 w 2962766"/>
              <a:gd name="connsiteY8" fmla="*/ 1982410 h 3243666"/>
              <a:gd name="connsiteX9" fmla="*/ 2312631 w 2962766"/>
              <a:gd name="connsiteY9" fmla="*/ 2180056 h 3243666"/>
              <a:gd name="connsiteX10" fmla="*/ 2168122 w 2962766"/>
              <a:gd name="connsiteY10" fmla="*/ 3056946 h 3243666"/>
              <a:gd name="connsiteX11" fmla="*/ 2043501 w 2962766"/>
              <a:gd name="connsiteY11" fmla="*/ 3241687 h 3243666"/>
              <a:gd name="connsiteX12" fmla="*/ 1527755 w 2962766"/>
              <a:gd name="connsiteY12" fmla="*/ 3001473 h 3243666"/>
              <a:gd name="connsiteX13" fmla="*/ 1289320 w 2962766"/>
              <a:gd name="connsiteY13" fmla="*/ 2776529 h 3243666"/>
              <a:gd name="connsiteX14" fmla="*/ 794872 w 2962766"/>
              <a:gd name="connsiteY14" fmla="*/ 2811369 h 3243666"/>
              <a:gd name="connsiteX15" fmla="*/ 397163 w 2962766"/>
              <a:gd name="connsiteY15" fmla="*/ 2909330 h 3243666"/>
              <a:gd name="connsiteX16" fmla="*/ 163880 w 2962766"/>
              <a:gd name="connsiteY16" fmla="*/ 2802819 h 3243666"/>
              <a:gd name="connsiteX17" fmla="*/ 255865 w 2962766"/>
              <a:gd name="connsiteY17" fmla="*/ 2404180 h 3243666"/>
              <a:gd name="connsiteX18" fmla="*/ 345248 w 2962766"/>
              <a:gd name="connsiteY18" fmla="*/ 2068316 h 3243666"/>
              <a:gd name="connsiteX19" fmla="*/ 349178 w 2962766"/>
              <a:gd name="connsiteY19" fmla="*/ 1852161 h 3243666"/>
              <a:gd name="connsiteX20" fmla="*/ 37372 w 2962766"/>
              <a:gd name="connsiteY20" fmla="*/ 1243103 h 3243666"/>
              <a:gd name="connsiteX21" fmla="*/ 13818 w 2962766"/>
              <a:gd name="connsiteY21" fmla="*/ 931484 h 3243666"/>
              <a:gd name="connsiteX22" fmla="*/ 111247 w 2962766"/>
              <a:gd name="connsiteY22" fmla="*/ 795922 h 3243666"/>
              <a:gd name="connsiteX23" fmla="*/ 877216 w 2962766"/>
              <a:gd name="connsiteY23" fmla="*/ 612614 h 3243666"/>
              <a:gd name="connsiteX24" fmla="*/ 1243565 w 2962766"/>
              <a:gd name="connsiteY24" fmla="*/ 391360 h 3243666"/>
              <a:gd name="connsiteX25" fmla="*/ 1555582 w 2962766"/>
              <a:gd name="connsiteY25" fmla="*/ 24480 h 3243666"/>
              <a:gd name="connsiteX26" fmla="*/ 1612697 w 2962766"/>
              <a:gd name="connsiteY26" fmla="*/ 1253 h 3243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962766" h="3243666">
                <a:moveTo>
                  <a:pt x="1612697" y="1253"/>
                </a:moveTo>
                <a:cubicBezTo>
                  <a:pt x="1664223" y="-7056"/>
                  <a:pt x="1702005" y="26777"/>
                  <a:pt x="1753282" y="79209"/>
                </a:cubicBezTo>
                <a:cubicBezTo>
                  <a:pt x="1821652" y="149119"/>
                  <a:pt x="1915885" y="323229"/>
                  <a:pt x="1965799" y="443938"/>
                </a:cubicBezTo>
                <a:cubicBezTo>
                  <a:pt x="2015713" y="564646"/>
                  <a:pt x="1978360" y="717371"/>
                  <a:pt x="2052766" y="803462"/>
                </a:cubicBezTo>
                <a:cubicBezTo>
                  <a:pt x="2127173" y="889552"/>
                  <a:pt x="2307948" y="897465"/>
                  <a:pt x="2412237" y="960479"/>
                </a:cubicBezTo>
                <a:cubicBezTo>
                  <a:pt x="2516526" y="1023493"/>
                  <a:pt x="2591955" y="1120316"/>
                  <a:pt x="2678501" y="1181547"/>
                </a:cubicBezTo>
                <a:cubicBezTo>
                  <a:pt x="2765047" y="1242778"/>
                  <a:pt x="2890704" y="1255532"/>
                  <a:pt x="2931514" y="1327863"/>
                </a:cubicBezTo>
                <a:cubicBezTo>
                  <a:pt x="2972324" y="1400194"/>
                  <a:pt x="2976724" y="1506439"/>
                  <a:pt x="2923362" y="1615530"/>
                </a:cubicBezTo>
                <a:cubicBezTo>
                  <a:pt x="2870001" y="1724621"/>
                  <a:pt x="2713133" y="1888322"/>
                  <a:pt x="2611345" y="1982410"/>
                </a:cubicBezTo>
                <a:cubicBezTo>
                  <a:pt x="2509557" y="2076498"/>
                  <a:pt x="2386502" y="2000967"/>
                  <a:pt x="2312631" y="2180056"/>
                </a:cubicBezTo>
                <a:cubicBezTo>
                  <a:pt x="2238761" y="2359146"/>
                  <a:pt x="2212976" y="2880007"/>
                  <a:pt x="2168122" y="3056946"/>
                </a:cubicBezTo>
                <a:cubicBezTo>
                  <a:pt x="2123267" y="3233884"/>
                  <a:pt x="2150228" y="3250932"/>
                  <a:pt x="2043501" y="3241687"/>
                </a:cubicBezTo>
                <a:cubicBezTo>
                  <a:pt x="1936773" y="3232442"/>
                  <a:pt x="1653452" y="3079000"/>
                  <a:pt x="1527755" y="3001473"/>
                </a:cubicBezTo>
                <a:cubicBezTo>
                  <a:pt x="1402059" y="2923947"/>
                  <a:pt x="1411468" y="2808213"/>
                  <a:pt x="1289320" y="2776529"/>
                </a:cubicBezTo>
                <a:cubicBezTo>
                  <a:pt x="1167173" y="2744845"/>
                  <a:pt x="943565" y="2789236"/>
                  <a:pt x="794872" y="2811369"/>
                </a:cubicBezTo>
                <a:cubicBezTo>
                  <a:pt x="646179" y="2833503"/>
                  <a:pt x="502328" y="2910755"/>
                  <a:pt x="397163" y="2909330"/>
                </a:cubicBezTo>
                <a:cubicBezTo>
                  <a:pt x="291997" y="2907905"/>
                  <a:pt x="187429" y="2887010"/>
                  <a:pt x="163880" y="2802819"/>
                </a:cubicBezTo>
                <a:cubicBezTo>
                  <a:pt x="140330" y="2718628"/>
                  <a:pt x="225637" y="2526597"/>
                  <a:pt x="255865" y="2404180"/>
                </a:cubicBezTo>
                <a:cubicBezTo>
                  <a:pt x="286093" y="2281762"/>
                  <a:pt x="329696" y="2160319"/>
                  <a:pt x="345248" y="2068316"/>
                </a:cubicBezTo>
                <a:cubicBezTo>
                  <a:pt x="360800" y="1976313"/>
                  <a:pt x="400490" y="1989697"/>
                  <a:pt x="349178" y="1852161"/>
                </a:cubicBezTo>
                <a:cubicBezTo>
                  <a:pt x="297865" y="1714625"/>
                  <a:pt x="93265" y="1396549"/>
                  <a:pt x="37372" y="1243103"/>
                </a:cubicBezTo>
                <a:cubicBezTo>
                  <a:pt x="-18521" y="1089657"/>
                  <a:pt x="1505" y="1006014"/>
                  <a:pt x="13818" y="931484"/>
                </a:cubicBezTo>
                <a:cubicBezTo>
                  <a:pt x="26130" y="856953"/>
                  <a:pt x="-19221" y="833483"/>
                  <a:pt x="111247" y="795922"/>
                </a:cubicBezTo>
                <a:cubicBezTo>
                  <a:pt x="255146" y="742777"/>
                  <a:pt x="688497" y="680041"/>
                  <a:pt x="877216" y="612614"/>
                </a:cubicBezTo>
                <a:cubicBezTo>
                  <a:pt x="1065936" y="545187"/>
                  <a:pt x="1130504" y="489383"/>
                  <a:pt x="1243565" y="391360"/>
                </a:cubicBezTo>
                <a:cubicBezTo>
                  <a:pt x="1356626" y="293338"/>
                  <a:pt x="1470629" y="76505"/>
                  <a:pt x="1555582" y="24480"/>
                </a:cubicBezTo>
                <a:cubicBezTo>
                  <a:pt x="1576820" y="11474"/>
                  <a:pt x="1595522" y="4022"/>
                  <a:pt x="1612697" y="1253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4423299" y="1802541"/>
            <a:ext cx="4485476" cy="5735515"/>
          </a:xfrm>
          <a:custGeom>
            <a:avLst/>
            <a:gdLst>
              <a:gd name="connsiteX0" fmla="*/ 1058055 w 2974188"/>
              <a:gd name="connsiteY0" fmla="*/ 872 h 3208825"/>
              <a:gd name="connsiteX1" fmla="*/ 1174109 w 2974188"/>
              <a:gd name="connsiteY1" fmla="*/ 22179 h 3208825"/>
              <a:gd name="connsiteX2" fmla="*/ 1532482 w 2974188"/>
              <a:gd name="connsiteY2" fmla="*/ 245248 h 3208825"/>
              <a:gd name="connsiteX3" fmla="*/ 1777435 w 2974188"/>
              <a:gd name="connsiteY3" fmla="*/ 522409 h 3208825"/>
              <a:gd name="connsiteX4" fmla="*/ 2168611 w 2974188"/>
              <a:gd name="connsiteY4" fmla="*/ 493162 h 3208825"/>
              <a:gd name="connsiteX5" fmla="*/ 2507335 w 2974188"/>
              <a:gd name="connsiteY5" fmla="*/ 564109 h 3208825"/>
              <a:gd name="connsiteX6" fmla="*/ 2799400 w 2974188"/>
              <a:gd name="connsiteY6" fmla="*/ 575170 h 3208825"/>
              <a:gd name="connsiteX7" fmla="*/ 2926675 w 2974188"/>
              <a:gd name="connsiteY7" fmla="*/ 833278 h 3208825"/>
              <a:gd name="connsiteX8" fmla="*/ 2822366 w 2974188"/>
              <a:gd name="connsiteY8" fmla="*/ 1303464 h 3208825"/>
              <a:gd name="connsiteX9" fmla="*/ 2650703 w 2974188"/>
              <a:gd name="connsiteY9" fmla="*/ 1617830 h 3208825"/>
              <a:gd name="connsiteX10" fmla="*/ 2932896 w 2974188"/>
              <a:gd name="connsiteY10" fmla="*/ 2460555 h 3208825"/>
              <a:gd name="connsiteX11" fmla="*/ 2909096 w 2974188"/>
              <a:gd name="connsiteY11" fmla="*/ 2682125 h 3208825"/>
              <a:gd name="connsiteX12" fmla="*/ 2340881 w 2974188"/>
              <a:gd name="connsiteY12" fmla="*/ 2710884 h 3208825"/>
              <a:gd name="connsiteX13" fmla="*/ 2024945 w 2974188"/>
              <a:gd name="connsiteY13" fmla="*/ 2623500 h 3208825"/>
              <a:gd name="connsiteX14" fmla="*/ 1604142 w 2974188"/>
              <a:gd name="connsiteY14" fmla="*/ 2885449 h 3208825"/>
              <a:gd name="connsiteX15" fmla="*/ 1298364 w 2974188"/>
              <a:gd name="connsiteY15" fmla="*/ 3157972 h 3208825"/>
              <a:gd name="connsiteX16" fmla="*/ 1042350 w 2974188"/>
              <a:gd name="connsiteY16" fmla="*/ 3172875 h 3208825"/>
              <a:gd name="connsiteX17" fmla="*/ 937303 w 2974188"/>
              <a:gd name="connsiteY17" fmla="*/ 2777477 h 3208825"/>
              <a:gd name="connsiteX18" fmla="*/ 859304 w 2974188"/>
              <a:gd name="connsiteY18" fmla="*/ 2438789 h 3208825"/>
              <a:gd name="connsiteX19" fmla="*/ 761727 w 2974188"/>
              <a:gd name="connsiteY19" fmla="*/ 2245871 h 3208825"/>
              <a:gd name="connsiteX20" fmla="*/ 201361 w 2974188"/>
              <a:gd name="connsiteY20" fmla="*/ 1853232 h 3208825"/>
              <a:gd name="connsiteX21" fmla="*/ 34860 w 2974188"/>
              <a:gd name="connsiteY21" fmla="*/ 1588773 h 3208825"/>
              <a:gd name="connsiteX22" fmla="*/ 57613 w 2974188"/>
              <a:gd name="connsiteY22" fmla="*/ 1423390 h 3208825"/>
              <a:gd name="connsiteX23" fmla="*/ 649033 w 2974188"/>
              <a:gd name="connsiteY23" fmla="*/ 903261 h 3208825"/>
              <a:gd name="connsiteX24" fmla="*/ 869449 w 2974188"/>
              <a:gd name="connsiteY24" fmla="*/ 536408 h 3208825"/>
              <a:gd name="connsiteX25" fmla="*/ 973758 w 2974188"/>
              <a:gd name="connsiteY25" fmla="*/ 66222 h 3208825"/>
              <a:gd name="connsiteX26" fmla="*/ 1058055 w 2974188"/>
              <a:gd name="connsiteY26" fmla="*/ 872 h 320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974188" h="3208825">
                <a:moveTo>
                  <a:pt x="1058055" y="872"/>
                </a:moveTo>
                <a:cubicBezTo>
                  <a:pt x="1090155" y="-3155"/>
                  <a:pt x="1127549" y="7260"/>
                  <a:pt x="1174109" y="22179"/>
                </a:cubicBezTo>
                <a:cubicBezTo>
                  <a:pt x="1267230" y="52016"/>
                  <a:pt x="1431928" y="161876"/>
                  <a:pt x="1532482" y="245248"/>
                </a:cubicBezTo>
                <a:cubicBezTo>
                  <a:pt x="1633036" y="328619"/>
                  <a:pt x="1671414" y="481090"/>
                  <a:pt x="1777435" y="522409"/>
                </a:cubicBezTo>
                <a:cubicBezTo>
                  <a:pt x="1883457" y="563728"/>
                  <a:pt x="2046961" y="486213"/>
                  <a:pt x="2168611" y="493162"/>
                </a:cubicBezTo>
                <a:cubicBezTo>
                  <a:pt x="2290260" y="500112"/>
                  <a:pt x="2402204" y="550441"/>
                  <a:pt x="2507335" y="564109"/>
                </a:cubicBezTo>
                <a:cubicBezTo>
                  <a:pt x="2612466" y="577777"/>
                  <a:pt x="2729509" y="530309"/>
                  <a:pt x="2799400" y="575170"/>
                </a:cubicBezTo>
                <a:cubicBezTo>
                  <a:pt x="2869290" y="620032"/>
                  <a:pt x="2922848" y="711895"/>
                  <a:pt x="2926675" y="833278"/>
                </a:cubicBezTo>
                <a:cubicBezTo>
                  <a:pt x="2930503" y="954661"/>
                  <a:pt x="2868362" y="1172706"/>
                  <a:pt x="2822366" y="1303464"/>
                </a:cubicBezTo>
                <a:cubicBezTo>
                  <a:pt x="2776371" y="1434223"/>
                  <a:pt x="2632281" y="1424982"/>
                  <a:pt x="2650703" y="1617830"/>
                </a:cubicBezTo>
                <a:cubicBezTo>
                  <a:pt x="2669124" y="1810678"/>
                  <a:pt x="2889830" y="2283172"/>
                  <a:pt x="2932896" y="2460555"/>
                </a:cubicBezTo>
                <a:cubicBezTo>
                  <a:pt x="2975962" y="2637937"/>
                  <a:pt x="3007765" y="2640403"/>
                  <a:pt x="2909096" y="2682125"/>
                </a:cubicBezTo>
                <a:cubicBezTo>
                  <a:pt x="2810427" y="2723846"/>
                  <a:pt x="2488239" y="2720654"/>
                  <a:pt x="2340881" y="2710884"/>
                </a:cubicBezTo>
                <a:cubicBezTo>
                  <a:pt x="2193522" y="2701113"/>
                  <a:pt x="2147735" y="2594405"/>
                  <a:pt x="2024945" y="2623500"/>
                </a:cubicBezTo>
                <a:cubicBezTo>
                  <a:pt x="1902155" y="2652594"/>
                  <a:pt x="1725239" y="2796371"/>
                  <a:pt x="1604142" y="2885449"/>
                </a:cubicBezTo>
                <a:cubicBezTo>
                  <a:pt x="1483045" y="2974528"/>
                  <a:pt x="1391996" y="3110068"/>
                  <a:pt x="1298364" y="3157972"/>
                </a:cubicBezTo>
                <a:cubicBezTo>
                  <a:pt x="1204732" y="3205877"/>
                  <a:pt x="1102526" y="3236291"/>
                  <a:pt x="1042350" y="3172875"/>
                </a:cubicBezTo>
                <a:cubicBezTo>
                  <a:pt x="982173" y="3109460"/>
                  <a:pt x="967811" y="2899825"/>
                  <a:pt x="937303" y="2777477"/>
                </a:cubicBezTo>
                <a:cubicBezTo>
                  <a:pt x="906795" y="2655129"/>
                  <a:pt x="888567" y="2527390"/>
                  <a:pt x="859304" y="2438789"/>
                </a:cubicBezTo>
                <a:cubicBezTo>
                  <a:pt x="830041" y="2350188"/>
                  <a:pt x="871384" y="2343464"/>
                  <a:pt x="761727" y="2245871"/>
                </a:cubicBezTo>
                <a:cubicBezTo>
                  <a:pt x="652070" y="2148278"/>
                  <a:pt x="322506" y="1962748"/>
                  <a:pt x="201361" y="1853232"/>
                </a:cubicBezTo>
                <a:cubicBezTo>
                  <a:pt x="80217" y="1743716"/>
                  <a:pt x="58818" y="1660414"/>
                  <a:pt x="34860" y="1588773"/>
                </a:cubicBezTo>
                <a:cubicBezTo>
                  <a:pt x="10902" y="1517133"/>
                  <a:pt x="-40161" y="1517587"/>
                  <a:pt x="57613" y="1423390"/>
                </a:cubicBezTo>
                <a:cubicBezTo>
                  <a:pt x="159975" y="1309138"/>
                  <a:pt x="513727" y="1051091"/>
                  <a:pt x="649033" y="903261"/>
                </a:cubicBezTo>
                <a:cubicBezTo>
                  <a:pt x="784339" y="755431"/>
                  <a:pt x="815328" y="675915"/>
                  <a:pt x="869449" y="536408"/>
                </a:cubicBezTo>
                <a:cubicBezTo>
                  <a:pt x="923570" y="396901"/>
                  <a:pt x="922981" y="151927"/>
                  <a:pt x="973758" y="66222"/>
                </a:cubicBezTo>
                <a:cubicBezTo>
                  <a:pt x="999146" y="23369"/>
                  <a:pt x="1025954" y="4899"/>
                  <a:pt x="1058055" y="872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8548532" y="1802217"/>
            <a:ext cx="4767423" cy="5547869"/>
          </a:xfrm>
          <a:custGeom>
            <a:avLst/>
            <a:gdLst>
              <a:gd name="connsiteX0" fmla="*/ 704001 w 3161139"/>
              <a:gd name="connsiteY0" fmla="*/ 368 h 3103844"/>
              <a:gd name="connsiteX1" fmla="*/ 769873 w 3161139"/>
              <a:gd name="connsiteY1" fmla="*/ 1820 h 3103844"/>
              <a:gd name="connsiteX2" fmla="*/ 1172401 w 3161139"/>
              <a:gd name="connsiteY2" fmla="*/ 128946 h 3103844"/>
              <a:gd name="connsiteX3" fmla="*/ 1478488 w 3161139"/>
              <a:gd name="connsiteY3" fmla="*/ 336627 h 3103844"/>
              <a:gd name="connsiteX4" fmla="*/ 1850160 w 3161139"/>
              <a:gd name="connsiteY4" fmla="*/ 211193 h 3103844"/>
              <a:gd name="connsiteX5" fmla="*/ 2195894 w 3161139"/>
              <a:gd name="connsiteY5" fmla="*/ 195836 h 3103844"/>
              <a:gd name="connsiteX6" fmla="*/ 2481563 w 3161139"/>
              <a:gd name="connsiteY6" fmla="*/ 134050 h 3103844"/>
              <a:gd name="connsiteX7" fmla="*/ 2668926 w 3161139"/>
              <a:gd name="connsiteY7" fmla="*/ 352485 h 3103844"/>
              <a:gd name="connsiteX8" fmla="*/ 2684598 w 3161139"/>
              <a:gd name="connsiteY8" fmla="*/ 833848 h 3103844"/>
              <a:gd name="connsiteX9" fmla="*/ 2596344 w 3161139"/>
              <a:gd name="connsiteY9" fmla="*/ 1180986 h 3103844"/>
              <a:gd name="connsiteX10" fmla="*/ 3078897 w 3161139"/>
              <a:gd name="connsiteY10" fmla="*/ 1927284 h 3103844"/>
              <a:gd name="connsiteX11" fmla="*/ 3110843 w 3161139"/>
              <a:gd name="connsiteY11" fmla="*/ 2147827 h 3103844"/>
              <a:gd name="connsiteX12" fmla="*/ 2567552 w 3161139"/>
              <a:gd name="connsiteY12" fmla="*/ 2316736 h 3103844"/>
              <a:gd name="connsiteX13" fmla="*/ 2239814 w 3161139"/>
              <a:gd name="connsiteY13" fmla="*/ 2310513 h 3103844"/>
              <a:gd name="connsiteX14" fmla="*/ 1897206 w 3161139"/>
              <a:gd name="connsiteY14" fmla="*/ 2668721 h 3103844"/>
              <a:gd name="connsiteX15" fmla="*/ 1668649 w 3161139"/>
              <a:gd name="connsiteY15" fmla="*/ 3008619 h 3103844"/>
              <a:gd name="connsiteX16" fmla="*/ 1424347 w 3161139"/>
              <a:gd name="connsiteY16" fmla="*/ 3086607 h 3103844"/>
              <a:gd name="connsiteX17" fmla="*/ 1224437 w 3161139"/>
              <a:gd name="connsiteY17" fmla="*/ 2729661 h 3103844"/>
              <a:gd name="connsiteX18" fmla="*/ 1064805 w 3161139"/>
              <a:gd name="connsiteY18" fmla="*/ 2420936 h 3103844"/>
              <a:gd name="connsiteX19" fmla="*/ 922394 w 3161139"/>
              <a:gd name="connsiteY19" fmla="*/ 2258278 h 3103844"/>
              <a:gd name="connsiteX20" fmla="*/ 282101 w 3161139"/>
              <a:gd name="connsiteY20" fmla="*/ 2017031 h 3103844"/>
              <a:gd name="connsiteX21" fmla="*/ 55164 w 3161139"/>
              <a:gd name="connsiteY21" fmla="*/ 1802180 h 3103844"/>
              <a:gd name="connsiteX22" fmla="*/ 36151 w 3161139"/>
              <a:gd name="connsiteY22" fmla="*/ 1636325 h 3103844"/>
              <a:gd name="connsiteX23" fmla="*/ 479946 w 3161139"/>
              <a:gd name="connsiteY23" fmla="*/ 985666 h 3103844"/>
              <a:gd name="connsiteX24" fmla="*/ 602397 w 3161139"/>
              <a:gd name="connsiteY24" fmla="*/ 575581 h 3103844"/>
              <a:gd name="connsiteX25" fmla="*/ 586725 w 3161139"/>
              <a:gd name="connsiteY25" fmla="*/ 94218 h 3103844"/>
              <a:gd name="connsiteX26" fmla="*/ 704001 w 3161139"/>
              <a:gd name="connsiteY26" fmla="*/ 368 h 310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161139" h="3103844">
                <a:moveTo>
                  <a:pt x="704001" y="368"/>
                </a:moveTo>
                <a:cubicBezTo>
                  <a:pt x="723566" y="-552"/>
                  <a:pt x="745470" y="373"/>
                  <a:pt x="769873" y="1820"/>
                </a:cubicBezTo>
                <a:cubicBezTo>
                  <a:pt x="867485" y="7608"/>
                  <a:pt x="1054299" y="73145"/>
                  <a:pt x="1172401" y="128946"/>
                </a:cubicBezTo>
                <a:cubicBezTo>
                  <a:pt x="1290504" y="184747"/>
                  <a:pt x="1365529" y="322919"/>
                  <a:pt x="1478488" y="336627"/>
                </a:cubicBezTo>
                <a:cubicBezTo>
                  <a:pt x="1591448" y="350335"/>
                  <a:pt x="1730593" y="234658"/>
                  <a:pt x="1850160" y="211193"/>
                </a:cubicBezTo>
                <a:cubicBezTo>
                  <a:pt x="1969728" y="187727"/>
                  <a:pt x="2090660" y="208693"/>
                  <a:pt x="2195894" y="195836"/>
                </a:cubicBezTo>
                <a:cubicBezTo>
                  <a:pt x="2301127" y="182979"/>
                  <a:pt x="2402724" y="107942"/>
                  <a:pt x="2481563" y="134050"/>
                </a:cubicBezTo>
                <a:cubicBezTo>
                  <a:pt x="2560401" y="160159"/>
                  <a:pt x="2635087" y="235852"/>
                  <a:pt x="2668926" y="352485"/>
                </a:cubicBezTo>
                <a:cubicBezTo>
                  <a:pt x="2702765" y="469118"/>
                  <a:pt x="2696695" y="695764"/>
                  <a:pt x="2684598" y="833848"/>
                </a:cubicBezTo>
                <a:cubicBezTo>
                  <a:pt x="2672501" y="971932"/>
                  <a:pt x="2530627" y="998747"/>
                  <a:pt x="2596344" y="1180986"/>
                </a:cubicBezTo>
                <a:cubicBezTo>
                  <a:pt x="2662060" y="1363226"/>
                  <a:pt x="2993147" y="1766144"/>
                  <a:pt x="3078897" y="1927284"/>
                </a:cubicBezTo>
                <a:cubicBezTo>
                  <a:pt x="3164647" y="2088424"/>
                  <a:pt x="3196067" y="2082918"/>
                  <a:pt x="3110843" y="2147827"/>
                </a:cubicBezTo>
                <a:cubicBezTo>
                  <a:pt x="3025619" y="2212736"/>
                  <a:pt x="2712724" y="2289622"/>
                  <a:pt x="2567552" y="2316736"/>
                </a:cubicBezTo>
                <a:cubicBezTo>
                  <a:pt x="2422381" y="2343851"/>
                  <a:pt x="2351538" y="2251849"/>
                  <a:pt x="2239814" y="2310513"/>
                </a:cubicBezTo>
                <a:cubicBezTo>
                  <a:pt x="2128089" y="2369178"/>
                  <a:pt x="1992401" y="2552371"/>
                  <a:pt x="1897206" y="2668721"/>
                </a:cubicBezTo>
                <a:cubicBezTo>
                  <a:pt x="1802012" y="2785073"/>
                  <a:pt x="1747459" y="2938971"/>
                  <a:pt x="1668649" y="3008619"/>
                </a:cubicBezTo>
                <a:cubicBezTo>
                  <a:pt x="1589838" y="3078267"/>
                  <a:pt x="1498382" y="3133100"/>
                  <a:pt x="1424347" y="3086607"/>
                </a:cubicBezTo>
                <a:cubicBezTo>
                  <a:pt x="1350312" y="3040114"/>
                  <a:pt x="1284361" y="2840606"/>
                  <a:pt x="1224437" y="2729661"/>
                </a:cubicBezTo>
                <a:cubicBezTo>
                  <a:pt x="1164513" y="2618716"/>
                  <a:pt x="1115146" y="2499499"/>
                  <a:pt x="1064805" y="2420936"/>
                </a:cubicBezTo>
                <a:cubicBezTo>
                  <a:pt x="1014464" y="2342372"/>
                  <a:pt x="1052844" y="2325596"/>
                  <a:pt x="922394" y="2258278"/>
                </a:cubicBezTo>
                <a:cubicBezTo>
                  <a:pt x="791943" y="2190960"/>
                  <a:pt x="426639" y="2093047"/>
                  <a:pt x="282101" y="2017031"/>
                </a:cubicBezTo>
                <a:cubicBezTo>
                  <a:pt x="137564" y="1941014"/>
                  <a:pt x="96156" y="1865631"/>
                  <a:pt x="55164" y="1802180"/>
                </a:cubicBezTo>
                <a:cubicBezTo>
                  <a:pt x="14172" y="1738730"/>
                  <a:pt x="-35180" y="1751845"/>
                  <a:pt x="36151" y="1636325"/>
                </a:cubicBezTo>
                <a:cubicBezTo>
                  <a:pt x="106948" y="1500240"/>
                  <a:pt x="385571" y="1162457"/>
                  <a:pt x="479946" y="985666"/>
                </a:cubicBezTo>
                <a:cubicBezTo>
                  <a:pt x="574320" y="808876"/>
                  <a:pt x="584601" y="724156"/>
                  <a:pt x="602397" y="575581"/>
                </a:cubicBezTo>
                <a:cubicBezTo>
                  <a:pt x="620194" y="427006"/>
                  <a:pt x="558813" y="189845"/>
                  <a:pt x="586725" y="94218"/>
                </a:cubicBezTo>
                <a:cubicBezTo>
                  <a:pt x="607659" y="22498"/>
                  <a:pt x="645306" y="3129"/>
                  <a:pt x="704001" y="368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02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757240" y="982137"/>
            <a:ext cx="7103179" cy="6943123"/>
          </a:xfrm>
          <a:prstGeom prst="cloud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3" name="图片占位符 6"/>
          <p:cNvSpPr>
            <a:spLocks noGrp="1"/>
          </p:cNvSpPr>
          <p:nvPr>
            <p:ph type="pic" sz="quarter" idx="11"/>
          </p:nvPr>
        </p:nvSpPr>
        <p:spPr>
          <a:xfrm>
            <a:off x="7981205" y="4217405"/>
            <a:ext cx="4943476" cy="4832083"/>
          </a:xfrm>
          <a:prstGeom prst="cloud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4" name="图片占位符 6"/>
          <p:cNvSpPr>
            <a:spLocks noGrp="1"/>
          </p:cNvSpPr>
          <p:nvPr>
            <p:ph type="pic" sz="quarter" idx="12"/>
          </p:nvPr>
        </p:nvSpPr>
        <p:spPr>
          <a:xfrm rot="1977394">
            <a:off x="8029579" y="287871"/>
            <a:ext cx="4279418" cy="4182989"/>
          </a:xfrm>
          <a:prstGeom prst="cloud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658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3" grpId="0" bldLvl="0" animBg="1"/>
      <p:bldP spid="4" grpId="0" bldLvl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885824" y="290112"/>
            <a:ext cx="8486777" cy="8295544"/>
          </a:xfrm>
          <a:prstGeom prst="hear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47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3716000" cy="9144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3716000" cy="9144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8"/>
          </a:p>
        </p:txBody>
      </p:sp>
    </p:spTree>
    <p:extLst>
      <p:ext uri="{BB962C8B-B14F-4D97-AF65-F5344CB8AC3E}">
        <p14:creationId xmlns:p14="http://schemas.microsoft.com/office/powerpoint/2010/main" val="17908696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34701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2171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714541" y="1496534"/>
            <a:ext cx="10287195" cy="3183573"/>
          </a:xfrm>
          <a:prstGeom prst="rect">
            <a:avLst/>
          </a:prstGeom>
        </p:spPr>
        <p:txBody>
          <a:bodyPr lIns="91432" tIns="45718" rIns="91432" bIns="45718" anchor="b"/>
          <a:lstStyle>
            <a:lvl1pPr algn="ctr">
              <a:defRPr sz="675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714541" y="4802891"/>
            <a:ext cx="10287195" cy="2207756"/>
          </a:xfrm>
          <a:prstGeom prst="rect">
            <a:avLst/>
          </a:prstGeom>
        </p:spPr>
        <p:txBody>
          <a:bodyPr lIns="91432" tIns="45718" rIns="91432" bIns="45718"/>
          <a:lstStyle>
            <a:lvl1pPr marL="0" indent="0" algn="ctr">
              <a:buNone/>
              <a:defRPr sz="2700"/>
            </a:lvl1pPr>
            <a:lvl2pPr marL="512288" indent="0" algn="ctr">
              <a:buNone/>
              <a:defRPr sz="2250"/>
            </a:lvl2pPr>
            <a:lvl3pPr marL="1024578" indent="0" algn="ctr">
              <a:buNone/>
              <a:defRPr sz="1913"/>
            </a:lvl3pPr>
            <a:lvl4pPr marL="1536868" indent="0" algn="ctr">
              <a:buNone/>
              <a:defRPr sz="1800"/>
            </a:lvl4pPr>
            <a:lvl5pPr marL="2048640" indent="0" algn="ctr">
              <a:buNone/>
              <a:defRPr sz="1800"/>
            </a:lvl5pPr>
            <a:lvl6pPr marL="2560930" indent="0" algn="ctr">
              <a:buNone/>
              <a:defRPr sz="1800"/>
            </a:lvl6pPr>
            <a:lvl7pPr marL="3073219" indent="0" algn="ctr">
              <a:buNone/>
              <a:defRPr sz="1800"/>
            </a:lvl7pPr>
            <a:lvl8pPr marL="3585504" indent="0" algn="ctr">
              <a:buNone/>
              <a:defRPr sz="1800"/>
            </a:lvl8pPr>
            <a:lvl9pPr marL="4097797" indent="0" algn="ctr">
              <a:buNone/>
              <a:defRPr sz="18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846069661"/>
      </p:ext>
    </p:extLst>
  </p:cSld>
  <p:clrMapOvr>
    <a:masterClrMapping/>
  </p:clrMapOvr>
  <p:transition advClick="0" advTm="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291282"/>
      </p:ext>
    </p:extLst>
  </p:cSld>
  <p:clrMapOvr>
    <a:masterClrMapping/>
  </p:clrMapOvr>
  <p:transition spd="slow" advTm="1000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3758" y="265335"/>
            <a:ext cx="6727575" cy="1102980"/>
          </a:xfrm>
          <a:prstGeom prst="rect">
            <a:avLst/>
          </a:prstGeom>
        </p:spPr>
        <p:txBody>
          <a:bodyPr lIns="91432" tIns="45718" rIns="91432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73758" y="1544183"/>
            <a:ext cx="6727575" cy="4367796"/>
          </a:xfrm>
          <a:prstGeom prst="rect">
            <a:avLst/>
          </a:prstGeom>
        </p:spPr>
        <p:txBody>
          <a:bodyPr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5700184"/>
      </p:ext>
    </p:extLst>
  </p:cSld>
  <p:clrMapOvr>
    <a:masterClrMapping/>
  </p:clrMapOvr>
  <p:transition advClick="0" advTm="0"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5860" y="2279736"/>
            <a:ext cx="11830274" cy="3803777"/>
          </a:xfrm>
          <a:prstGeom prst="rect">
            <a:avLst/>
          </a:prstGeom>
        </p:spPr>
        <p:txBody>
          <a:bodyPr lIns="91432" tIns="45718" rIns="91432" bIns="45718" anchor="b"/>
          <a:lstStyle>
            <a:lvl1pPr>
              <a:defRPr sz="675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35860" y="6119499"/>
            <a:ext cx="11830274" cy="2000316"/>
          </a:xfrm>
          <a:prstGeom prst="rect">
            <a:avLst/>
          </a:prstGeom>
        </p:spPr>
        <p:txBody>
          <a:bodyPr lIns="91432" tIns="45718" rIns="91432" bIns="45718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12288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4578" indent="0">
              <a:buNone/>
              <a:defRPr sz="1913">
                <a:solidFill>
                  <a:schemeClr val="tx1">
                    <a:tint val="75000"/>
                  </a:schemeClr>
                </a:solidFill>
              </a:defRPr>
            </a:lvl3pPr>
            <a:lvl4pPr marL="153686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4864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609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7321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58550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0977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91727782"/>
      </p:ext>
    </p:extLst>
  </p:cSld>
  <p:clrMapOvr>
    <a:masterClrMapping/>
  </p:clrMapOvr>
  <p:transition advClick="0" advTm="0"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3758" y="265335"/>
            <a:ext cx="6727575" cy="1102980"/>
          </a:xfrm>
          <a:prstGeom prst="rect">
            <a:avLst/>
          </a:prstGeom>
        </p:spPr>
        <p:txBody>
          <a:bodyPr lIns="91432" tIns="45718" rIns="91432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42999" y="2434249"/>
            <a:ext cx="5829411" cy="5801979"/>
          </a:xfrm>
          <a:prstGeom prst="rect">
            <a:avLst/>
          </a:prstGeom>
        </p:spPr>
        <p:txBody>
          <a:bodyPr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943862" y="2434249"/>
            <a:ext cx="5829411" cy="5801979"/>
          </a:xfrm>
          <a:prstGeom prst="rect">
            <a:avLst/>
          </a:prstGeom>
        </p:spPr>
        <p:txBody>
          <a:bodyPr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41494765"/>
      </p:ext>
    </p:extLst>
  </p:cSld>
  <p:clrMapOvr>
    <a:masterClrMapping/>
  </p:clrMapOvr>
  <p:transition advClick="0" advTm="0"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4791" y="486863"/>
            <a:ext cx="11830274" cy="1767476"/>
          </a:xfrm>
          <a:prstGeom prst="rect">
            <a:avLst/>
          </a:prstGeom>
        </p:spPr>
        <p:txBody>
          <a:bodyPr lIns="91432" tIns="45718" rIns="91432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35152" y="2371336"/>
            <a:ext cx="5482875" cy="1098587"/>
          </a:xfrm>
          <a:prstGeom prst="rect">
            <a:avLst/>
          </a:prstGeom>
        </p:spPr>
        <p:txBody>
          <a:bodyPr lIns="91432" tIns="45718" rIns="91432" bIns="45718" anchor="ctr" anchorCtr="0"/>
          <a:lstStyle>
            <a:lvl1pPr marL="0" indent="0">
              <a:buNone/>
              <a:defRPr sz="3150"/>
            </a:lvl1pPr>
            <a:lvl2pPr marL="512288" indent="0">
              <a:buNone/>
              <a:defRPr sz="2700"/>
            </a:lvl2pPr>
            <a:lvl3pPr marL="1024578" indent="0">
              <a:buNone/>
              <a:defRPr sz="2250"/>
            </a:lvl3pPr>
            <a:lvl4pPr marL="1536868" indent="0">
              <a:buNone/>
              <a:defRPr sz="1913"/>
            </a:lvl4pPr>
            <a:lvl5pPr marL="2048640" indent="0">
              <a:buNone/>
              <a:defRPr sz="1913"/>
            </a:lvl5pPr>
            <a:lvl6pPr marL="2560930" indent="0">
              <a:buNone/>
              <a:defRPr sz="1913"/>
            </a:lvl6pPr>
            <a:lvl7pPr marL="3073219" indent="0">
              <a:buNone/>
              <a:defRPr sz="1913"/>
            </a:lvl7pPr>
            <a:lvl8pPr marL="3585504" indent="0">
              <a:buNone/>
              <a:defRPr sz="1913"/>
            </a:lvl8pPr>
            <a:lvl9pPr marL="4097797" indent="0">
              <a:buNone/>
              <a:defRPr sz="19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335152" y="3553959"/>
            <a:ext cx="5482875" cy="4699204"/>
          </a:xfrm>
          <a:prstGeom prst="rect">
            <a:avLst/>
          </a:prstGeom>
        </p:spPr>
        <p:txBody>
          <a:bodyPr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7039193" y="2371336"/>
            <a:ext cx="5509878" cy="1098587"/>
          </a:xfrm>
          <a:prstGeom prst="rect">
            <a:avLst/>
          </a:prstGeom>
        </p:spPr>
        <p:txBody>
          <a:bodyPr lIns="91432" tIns="45718" rIns="91432" bIns="45718" anchor="ctr" anchorCtr="0"/>
          <a:lstStyle>
            <a:lvl1pPr marL="0" indent="0">
              <a:buNone/>
              <a:defRPr sz="3150"/>
            </a:lvl1pPr>
            <a:lvl2pPr marL="512288" indent="0">
              <a:buNone/>
              <a:defRPr sz="2700"/>
            </a:lvl2pPr>
            <a:lvl3pPr marL="1024578" indent="0">
              <a:buNone/>
              <a:defRPr sz="2250"/>
            </a:lvl3pPr>
            <a:lvl4pPr marL="1536868" indent="0">
              <a:buNone/>
              <a:defRPr sz="1913"/>
            </a:lvl4pPr>
            <a:lvl5pPr marL="2048640" indent="0">
              <a:buNone/>
              <a:defRPr sz="1913"/>
            </a:lvl5pPr>
            <a:lvl6pPr marL="2560930" indent="0">
              <a:buNone/>
              <a:defRPr sz="1913"/>
            </a:lvl6pPr>
            <a:lvl7pPr marL="3073219" indent="0">
              <a:buNone/>
              <a:defRPr sz="1913"/>
            </a:lvl7pPr>
            <a:lvl8pPr marL="3585504" indent="0">
              <a:buNone/>
              <a:defRPr sz="1913"/>
            </a:lvl8pPr>
            <a:lvl9pPr marL="4097797" indent="0">
              <a:buNone/>
              <a:defRPr sz="19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7039193" y="3553959"/>
            <a:ext cx="5509878" cy="4699204"/>
          </a:xfrm>
          <a:prstGeom prst="rect">
            <a:avLst/>
          </a:prstGeom>
        </p:spPr>
        <p:txBody>
          <a:bodyPr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89586221"/>
      </p:ext>
    </p:extLst>
  </p:cSld>
  <p:clrMapOvr>
    <a:masterClrMapping/>
  </p:clrMapOvr>
  <p:transition advClick="0" advTm="0"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3758" y="265335"/>
            <a:ext cx="6727575" cy="1102980"/>
          </a:xfrm>
          <a:prstGeom prst="rect">
            <a:avLst/>
          </a:prstGeom>
        </p:spPr>
        <p:txBody>
          <a:bodyPr lIns="91432" tIns="45718" rIns="91432" bIns="45718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46727529"/>
      </p:ext>
    </p:extLst>
  </p:cSld>
  <p:clrMapOvr>
    <a:masterClrMapping/>
  </p:clrMapOvr>
  <p:transition advClick="0" advTm="0"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3402609"/>
      </p:ext>
    </p:extLst>
  </p:cSld>
  <p:clrMapOvr>
    <a:masterClrMapping/>
  </p:clrMapOvr>
  <p:transition advClick="0" advTm="0"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4791" y="609627"/>
            <a:ext cx="4423850" cy="2133671"/>
          </a:xfrm>
          <a:prstGeom prst="rect">
            <a:avLst/>
          </a:prstGeom>
        </p:spPr>
        <p:txBody>
          <a:bodyPr lIns="91432" tIns="45718" rIns="91432" bIns="45718" anchor="b"/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31204" y="1316617"/>
            <a:ext cx="6943857" cy="6498384"/>
          </a:xfrm>
          <a:prstGeom prst="rect">
            <a:avLst/>
          </a:prstGeom>
        </p:spPr>
        <p:txBody>
          <a:bodyPr lIns="91432" tIns="45718" rIns="91432" bIns="45718"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44791" y="2743295"/>
            <a:ext cx="4423850" cy="5082288"/>
          </a:xfrm>
          <a:prstGeom prst="rect">
            <a:avLst/>
          </a:prstGeom>
        </p:spPr>
        <p:txBody>
          <a:bodyPr lIns="91432" tIns="45718" rIns="91432" bIns="45718"/>
          <a:lstStyle>
            <a:lvl1pPr marL="0" indent="0">
              <a:buNone/>
              <a:defRPr sz="1800"/>
            </a:lvl1pPr>
            <a:lvl2pPr marL="512288" indent="0">
              <a:buNone/>
              <a:defRPr sz="1463"/>
            </a:lvl2pPr>
            <a:lvl3pPr marL="1024578" indent="0">
              <a:buNone/>
              <a:defRPr sz="1350"/>
            </a:lvl3pPr>
            <a:lvl4pPr marL="1536868" indent="0">
              <a:buNone/>
              <a:defRPr sz="1013"/>
            </a:lvl4pPr>
            <a:lvl5pPr marL="2048640" indent="0">
              <a:buNone/>
              <a:defRPr sz="1013"/>
            </a:lvl5pPr>
            <a:lvl6pPr marL="2560930" indent="0">
              <a:buNone/>
              <a:defRPr sz="1013"/>
            </a:lvl6pPr>
            <a:lvl7pPr marL="3073219" indent="0">
              <a:buNone/>
              <a:defRPr sz="1013"/>
            </a:lvl7pPr>
            <a:lvl8pPr marL="3585504" indent="0">
              <a:buNone/>
              <a:defRPr sz="1013"/>
            </a:lvl8pPr>
            <a:lvl9pPr marL="4097797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94955118"/>
      </p:ext>
    </p:extLst>
  </p:cSld>
  <p:clrMapOvr>
    <a:masterClrMapping/>
  </p:clrMapOvr>
  <p:transition advClick="0" advTm="0"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4783" y="609627"/>
            <a:ext cx="4686107" cy="2133671"/>
          </a:xfrm>
          <a:prstGeom prst="rect">
            <a:avLst/>
          </a:prstGeom>
        </p:spPr>
        <p:txBody>
          <a:bodyPr lIns="91432" tIns="45718" rIns="91432" bIns="45718" anchor="b"/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831204" y="609635"/>
            <a:ext cx="6943857" cy="7205375"/>
          </a:xfrm>
          <a:prstGeom prst="rect">
            <a:avLst/>
          </a:prstGeom>
        </p:spPr>
        <p:txBody>
          <a:bodyPr lIns="91432" tIns="45718" rIns="91432" bIns="45718"/>
          <a:lstStyle>
            <a:lvl1pPr marL="0" indent="0">
              <a:buNone/>
              <a:defRPr sz="3600"/>
            </a:lvl1pPr>
            <a:lvl2pPr marL="512288" indent="0">
              <a:buNone/>
              <a:defRPr sz="3150"/>
            </a:lvl2pPr>
            <a:lvl3pPr marL="1024578" indent="0">
              <a:buNone/>
              <a:defRPr sz="2700"/>
            </a:lvl3pPr>
            <a:lvl4pPr marL="1536868" indent="0">
              <a:buNone/>
              <a:defRPr sz="2250"/>
            </a:lvl4pPr>
            <a:lvl5pPr marL="2048640" indent="0">
              <a:buNone/>
              <a:defRPr sz="2250"/>
            </a:lvl5pPr>
            <a:lvl6pPr marL="2560930" indent="0">
              <a:buNone/>
              <a:defRPr sz="2250"/>
            </a:lvl6pPr>
            <a:lvl7pPr marL="3073219" indent="0">
              <a:buNone/>
              <a:defRPr sz="2250"/>
            </a:lvl7pPr>
            <a:lvl8pPr marL="3585504" indent="0">
              <a:buNone/>
              <a:defRPr sz="2250"/>
            </a:lvl8pPr>
            <a:lvl9pPr marL="4097797" indent="0">
              <a:buNone/>
              <a:defRPr sz="225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44783" y="2743295"/>
            <a:ext cx="4686107" cy="5082288"/>
          </a:xfrm>
          <a:prstGeom prst="rect">
            <a:avLst/>
          </a:prstGeom>
        </p:spPr>
        <p:txBody>
          <a:bodyPr lIns="91432" tIns="45718" rIns="91432" bIns="45718"/>
          <a:lstStyle>
            <a:lvl1pPr marL="0" indent="0">
              <a:buNone/>
              <a:defRPr sz="2250"/>
            </a:lvl1pPr>
            <a:lvl2pPr marL="512288" indent="0">
              <a:buNone/>
              <a:defRPr sz="1913"/>
            </a:lvl2pPr>
            <a:lvl3pPr marL="1024578" indent="0">
              <a:buNone/>
              <a:defRPr sz="1800"/>
            </a:lvl3pPr>
            <a:lvl4pPr marL="1536868" indent="0">
              <a:buNone/>
              <a:defRPr sz="1463"/>
            </a:lvl4pPr>
            <a:lvl5pPr marL="2048640" indent="0">
              <a:buNone/>
              <a:defRPr sz="1463"/>
            </a:lvl5pPr>
            <a:lvl6pPr marL="2560930" indent="0">
              <a:buNone/>
              <a:defRPr sz="1463"/>
            </a:lvl6pPr>
            <a:lvl7pPr marL="3073219" indent="0">
              <a:buNone/>
              <a:defRPr sz="1463"/>
            </a:lvl7pPr>
            <a:lvl8pPr marL="3585504" indent="0">
              <a:buNone/>
              <a:defRPr sz="1463"/>
            </a:lvl8pPr>
            <a:lvl9pPr marL="4097797" indent="0">
              <a:buNone/>
              <a:defRPr sz="146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8419719"/>
      </p:ext>
    </p:extLst>
  </p:cSld>
  <p:clrMapOvr>
    <a:masterClrMapping/>
  </p:clrMapOvr>
  <p:transition advClick="0" advTm="0"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3758" y="265335"/>
            <a:ext cx="6727575" cy="1102980"/>
          </a:xfrm>
          <a:prstGeom prst="rect">
            <a:avLst/>
          </a:prstGeom>
        </p:spPr>
        <p:txBody>
          <a:bodyPr lIns="91432" tIns="45718" rIns="91432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73758" y="1544183"/>
            <a:ext cx="6727575" cy="4367796"/>
          </a:xfrm>
          <a:prstGeom prst="rect">
            <a:avLst/>
          </a:prstGeom>
        </p:spPr>
        <p:txBody>
          <a:bodyPr vert="eaVert"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8058204"/>
      </p:ext>
    </p:extLst>
  </p:cSld>
  <p:clrMapOvr>
    <a:masterClrMapping/>
  </p:clrMapOvr>
  <p:transition advClick="0" advTm="0"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15709" y="486857"/>
            <a:ext cx="2957570" cy="7749376"/>
          </a:xfrm>
          <a:prstGeom prst="rect">
            <a:avLst/>
          </a:prstGeom>
        </p:spPr>
        <p:txBody>
          <a:bodyPr vert="eaVert" lIns="91432" tIns="45718" rIns="91432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42999" y="486857"/>
            <a:ext cx="8701253" cy="7749376"/>
          </a:xfrm>
          <a:prstGeom prst="rect">
            <a:avLst/>
          </a:prstGeom>
        </p:spPr>
        <p:txBody>
          <a:bodyPr vert="eaVert"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5759338"/>
      </p:ext>
    </p:extLst>
  </p:cSld>
  <p:clrMapOvr>
    <a:masterClrMapping/>
  </p:clrMapOvr>
  <p:transition advClick="0" advTm="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226051"/>
      </p:ext>
    </p:extLst>
  </p:cSld>
  <p:clrMapOvr>
    <a:masterClrMapping/>
  </p:clrMapOvr>
  <p:transition spd="slow" advTm="1000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91432" tIns="45718" rIns="91432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42999" y="2434249"/>
            <a:ext cx="5829411" cy="5801979"/>
          </a:xfrm>
        </p:spPr>
        <p:txBody>
          <a:bodyPr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943862" y="2434262"/>
            <a:ext cx="5829411" cy="2798327"/>
          </a:xfrm>
        </p:spPr>
        <p:txBody>
          <a:bodyPr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943862" y="5435793"/>
            <a:ext cx="5829411" cy="2800444"/>
          </a:xfrm>
        </p:spPr>
        <p:txBody>
          <a:bodyPr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8582047"/>
      </p:ext>
    </p:extLst>
  </p:cSld>
  <p:clrMapOvr>
    <a:masterClrMapping/>
  </p:clrMapOvr>
  <p:transition advClick="0" advTm="0"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6" y="2840576"/>
            <a:ext cx="11658598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4" y="5181605"/>
            <a:ext cx="9601201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85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70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85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14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42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71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99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28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715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4478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474" y="5875874"/>
            <a:ext cx="11658598" cy="1816101"/>
          </a:xfrm>
        </p:spPr>
        <p:txBody>
          <a:bodyPr anchor="t"/>
          <a:lstStyle>
            <a:lvl1pPr algn="l">
              <a:defRPr sz="641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3474" y="3875622"/>
            <a:ext cx="11658598" cy="2000249"/>
          </a:xfrm>
        </p:spPr>
        <p:txBody>
          <a:bodyPr anchor="b"/>
          <a:lstStyle>
            <a:lvl1pPr marL="0" indent="0">
              <a:buNone/>
              <a:defRPr sz="3150">
                <a:solidFill>
                  <a:schemeClr val="tx1">
                    <a:tint val="75000"/>
                  </a:schemeClr>
                </a:solidFill>
              </a:defRPr>
            </a:lvl1pPr>
            <a:lvl2pPr marL="728549" indent="0">
              <a:buNone/>
              <a:defRPr sz="2925">
                <a:solidFill>
                  <a:schemeClr val="tx1">
                    <a:tint val="75000"/>
                  </a:schemeClr>
                </a:solidFill>
              </a:defRPr>
            </a:lvl2pPr>
            <a:lvl3pPr marL="1457099" indent="0">
              <a:buNone/>
              <a:defRPr sz="2588">
                <a:solidFill>
                  <a:schemeClr val="tx1">
                    <a:tint val="75000"/>
                  </a:schemeClr>
                </a:solidFill>
              </a:defRPr>
            </a:lvl3pPr>
            <a:lvl4pPr marL="2185647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4pPr>
            <a:lvl5pPr marL="2914194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5pPr>
            <a:lvl6pPr marL="3642743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6pPr>
            <a:lvl7pPr marL="4371293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7pPr>
            <a:lvl8pPr marL="5099841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8pPr>
            <a:lvl9pPr marL="582839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2892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2133609"/>
            <a:ext cx="6057899" cy="6034617"/>
          </a:xfrm>
        </p:spPr>
        <p:txBody>
          <a:bodyPr/>
          <a:lstStyle>
            <a:lvl1pPr>
              <a:defRPr sz="4388"/>
            </a:lvl1pPr>
            <a:lvl2pPr>
              <a:defRPr sz="3825"/>
            </a:lvl2pPr>
            <a:lvl3pPr>
              <a:defRPr sz="3150"/>
            </a:lvl3pPr>
            <a:lvl4pPr>
              <a:defRPr sz="2925"/>
            </a:lvl4pPr>
            <a:lvl5pPr>
              <a:defRPr sz="2925"/>
            </a:lvl5pPr>
            <a:lvl6pPr>
              <a:defRPr sz="2925"/>
            </a:lvl6pPr>
            <a:lvl7pPr>
              <a:defRPr sz="2925"/>
            </a:lvl7pPr>
            <a:lvl8pPr>
              <a:defRPr sz="2925"/>
            </a:lvl8pPr>
            <a:lvl9pPr>
              <a:defRPr sz="29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72303" y="2133609"/>
            <a:ext cx="6057899" cy="6034617"/>
          </a:xfrm>
        </p:spPr>
        <p:txBody>
          <a:bodyPr/>
          <a:lstStyle>
            <a:lvl1pPr>
              <a:defRPr sz="4388"/>
            </a:lvl1pPr>
            <a:lvl2pPr>
              <a:defRPr sz="3825"/>
            </a:lvl2pPr>
            <a:lvl3pPr>
              <a:defRPr sz="3150"/>
            </a:lvl3pPr>
            <a:lvl4pPr>
              <a:defRPr sz="2925"/>
            </a:lvl4pPr>
            <a:lvl5pPr>
              <a:defRPr sz="2925"/>
            </a:lvl5pPr>
            <a:lvl6pPr>
              <a:defRPr sz="2925"/>
            </a:lvl6pPr>
            <a:lvl7pPr>
              <a:defRPr sz="2925"/>
            </a:lvl7pPr>
            <a:lvl8pPr>
              <a:defRPr sz="2925"/>
            </a:lvl8pPr>
            <a:lvl9pPr>
              <a:defRPr sz="29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2019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4" y="2046821"/>
            <a:ext cx="6060283" cy="853016"/>
          </a:xfrm>
        </p:spPr>
        <p:txBody>
          <a:bodyPr anchor="b"/>
          <a:lstStyle>
            <a:lvl1pPr marL="0" indent="0">
              <a:buNone/>
              <a:defRPr sz="3825" b="1"/>
            </a:lvl1pPr>
            <a:lvl2pPr marL="728549" indent="0">
              <a:buNone/>
              <a:defRPr sz="3150" b="1"/>
            </a:lvl2pPr>
            <a:lvl3pPr marL="1457099" indent="0">
              <a:buNone/>
              <a:defRPr sz="2925" b="1"/>
            </a:lvl3pPr>
            <a:lvl4pPr marL="2185647" indent="0">
              <a:buNone/>
              <a:defRPr sz="2588" b="1"/>
            </a:lvl4pPr>
            <a:lvl5pPr marL="2914194" indent="0">
              <a:buNone/>
              <a:defRPr sz="2588" b="1"/>
            </a:lvl5pPr>
            <a:lvl6pPr marL="3642743" indent="0">
              <a:buNone/>
              <a:defRPr sz="2588" b="1"/>
            </a:lvl6pPr>
            <a:lvl7pPr marL="4371293" indent="0">
              <a:buNone/>
              <a:defRPr sz="2588" b="1"/>
            </a:lvl7pPr>
            <a:lvl8pPr marL="5099841" indent="0">
              <a:buNone/>
              <a:defRPr sz="2588" b="1"/>
            </a:lvl8pPr>
            <a:lvl9pPr marL="5828390" indent="0">
              <a:buNone/>
              <a:defRPr sz="258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4" y="2899833"/>
            <a:ext cx="6060283" cy="5268384"/>
          </a:xfrm>
        </p:spPr>
        <p:txBody>
          <a:bodyPr/>
          <a:lstStyle>
            <a:lvl1pPr>
              <a:defRPr sz="3825"/>
            </a:lvl1pPr>
            <a:lvl2pPr>
              <a:defRPr sz="3150"/>
            </a:lvl2pPr>
            <a:lvl3pPr>
              <a:defRPr sz="2925"/>
            </a:lvl3pPr>
            <a:lvl4pPr>
              <a:defRPr sz="2588"/>
            </a:lvl4pPr>
            <a:lvl5pPr>
              <a:defRPr sz="2588"/>
            </a:lvl5pPr>
            <a:lvl6pPr>
              <a:defRPr sz="2588"/>
            </a:lvl6pPr>
            <a:lvl7pPr>
              <a:defRPr sz="2588"/>
            </a:lvl7pPr>
            <a:lvl8pPr>
              <a:defRPr sz="2588"/>
            </a:lvl8pPr>
            <a:lvl9pPr>
              <a:defRPr sz="25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67544" y="2046821"/>
            <a:ext cx="6062662" cy="853016"/>
          </a:xfrm>
        </p:spPr>
        <p:txBody>
          <a:bodyPr anchor="b"/>
          <a:lstStyle>
            <a:lvl1pPr marL="0" indent="0">
              <a:buNone/>
              <a:defRPr sz="3825" b="1"/>
            </a:lvl1pPr>
            <a:lvl2pPr marL="728549" indent="0">
              <a:buNone/>
              <a:defRPr sz="3150" b="1"/>
            </a:lvl2pPr>
            <a:lvl3pPr marL="1457099" indent="0">
              <a:buNone/>
              <a:defRPr sz="2925" b="1"/>
            </a:lvl3pPr>
            <a:lvl4pPr marL="2185647" indent="0">
              <a:buNone/>
              <a:defRPr sz="2588" b="1"/>
            </a:lvl4pPr>
            <a:lvl5pPr marL="2914194" indent="0">
              <a:buNone/>
              <a:defRPr sz="2588" b="1"/>
            </a:lvl5pPr>
            <a:lvl6pPr marL="3642743" indent="0">
              <a:buNone/>
              <a:defRPr sz="2588" b="1"/>
            </a:lvl6pPr>
            <a:lvl7pPr marL="4371293" indent="0">
              <a:buNone/>
              <a:defRPr sz="2588" b="1"/>
            </a:lvl7pPr>
            <a:lvl8pPr marL="5099841" indent="0">
              <a:buNone/>
              <a:defRPr sz="2588" b="1"/>
            </a:lvl8pPr>
            <a:lvl9pPr marL="5828390" indent="0">
              <a:buNone/>
              <a:defRPr sz="258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67544" y="2899833"/>
            <a:ext cx="6062662" cy="5268384"/>
          </a:xfrm>
        </p:spPr>
        <p:txBody>
          <a:bodyPr/>
          <a:lstStyle>
            <a:lvl1pPr>
              <a:defRPr sz="3825"/>
            </a:lvl1pPr>
            <a:lvl2pPr>
              <a:defRPr sz="3150"/>
            </a:lvl2pPr>
            <a:lvl3pPr>
              <a:defRPr sz="2925"/>
            </a:lvl3pPr>
            <a:lvl4pPr>
              <a:defRPr sz="2588"/>
            </a:lvl4pPr>
            <a:lvl5pPr>
              <a:defRPr sz="2588"/>
            </a:lvl5pPr>
            <a:lvl6pPr>
              <a:defRPr sz="2588"/>
            </a:lvl6pPr>
            <a:lvl7pPr>
              <a:defRPr sz="2588"/>
            </a:lvl7pPr>
            <a:lvl8pPr>
              <a:defRPr sz="2588"/>
            </a:lvl8pPr>
            <a:lvl9pPr>
              <a:defRPr sz="25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2400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5235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708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364067"/>
            <a:ext cx="4512470" cy="1549400"/>
          </a:xfrm>
        </p:spPr>
        <p:txBody>
          <a:bodyPr anchor="b"/>
          <a:lstStyle>
            <a:lvl1pPr algn="l">
              <a:defRPr sz="31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580" y="364075"/>
            <a:ext cx="7667625" cy="7804151"/>
          </a:xfrm>
        </p:spPr>
        <p:txBody>
          <a:bodyPr/>
          <a:lstStyle>
            <a:lvl1pPr>
              <a:defRPr sz="5063"/>
            </a:lvl1pPr>
            <a:lvl2pPr>
              <a:defRPr sz="4388"/>
            </a:lvl2pPr>
            <a:lvl3pPr>
              <a:defRPr sz="3825"/>
            </a:lvl3pPr>
            <a:lvl4pPr>
              <a:defRPr sz="3150"/>
            </a:lvl4pPr>
            <a:lvl5pPr>
              <a:defRPr sz="3150"/>
            </a:lvl5pPr>
            <a:lvl6pPr>
              <a:defRPr sz="3150"/>
            </a:lvl6pPr>
            <a:lvl7pPr>
              <a:defRPr sz="3150"/>
            </a:lvl7pPr>
            <a:lvl8pPr>
              <a:defRPr sz="3150"/>
            </a:lvl8pPr>
            <a:lvl9pPr>
              <a:defRPr sz="31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3" y="1913475"/>
            <a:ext cx="4512470" cy="6254751"/>
          </a:xfrm>
        </p:spPr>
        <p:txBody>
          <a:bodyPr/>
          <a:lstStyle>
            <a:lvl1pPr marL="0" indent="0">
              <a:buNone/>
              <a:defRPr sz="2250"/>
            </a:lvl1pPr>
            <a:lvl2pPr marL="728549" indent="0">
              <a:buNone/>
              <a:defRPr sz="2025"/>
            </a:lvl2pPr>
            <a:lvl3pPr marL="1457099" indent="0">
              <a:buNone/>
              <a:defRPr sz="1575"/>
            </a:lvl3pPr>
            <a:lvl4pPr marL="2185647" indent="0">
              <a:buNone/>
              <a:defRPr sz="1350"/>
            </a:lvl4pPr>
            <a:lvl5pPr marL="2914194" indent="0">
              <a:buNone/>
              <a:defRPr sz="1350"/>
            </a:lvl5pPr>
            <a:lvl6pPr marL="3642743" indent="0">
              <a:buNone/>
              <a:defRPr sz="1350"/>
            </a:lvl6pPr>
            <a:lvl7pPr marL="4371293" indent="0">
              <a:buNone/>
              <a:defRPr sz="1350"/>
            </a:lvl7pPr>
            <a:lvl8pPr marL="5099841" indent="0">
              <a:buNone/>
              <a:defRPr sz="1350"/>
            </a:lvl8pPr>
            <a:lvl9pPr marL="582839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4953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8435" y="6400805"/>
            <a:ext cx="8229600" cy="755651"/>
          </a:xfrm>
        </p:spPr>
        <p:txBody>
          <a:bodyPr anchor="b"/>
          <a:lstStyle>
            <a:lvl1pPr algn="l">
              <a:defRPr sz="31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88435" y="817033"/>
            <a:ext cx="8229600" cy="5486400"/>
          </a:xfrm>
        </p:spPr>
        <p:txBody>
          <a:bodyPr/>
          <a:lstStyle>
            <a:lvl1pPr marL="0" indent="0">
              <a:buNone/>
              <a:defRPr sz="5063"/>
            </a:lvl1pPr>
            <a:lvl2pPr marL="728549" indent="0">
              <a:buNone/>
              <a:defRPr sz="4388"/>
            </a:lvl2pPr>
            <a:lvl3pPr marL="1457099" indent="0">
              <a:buNone/>
              <a:defRPr sz="3825"/>
            </a:lvl3pPr>
            <a:lvl4pPr marL="2185647" indent="0">
              <a:buNone/>
              <a:defRPr sz="3150"/>
            </a:lvl4pPr>
            <a:lvl5pPr marL="2914194" indent="0">
              <a:buNone/>
              <a:defRPr sz="3150"/>
            </a:lvl5pPr>
            <a:lvl6pPr marL="3642743" indent="0">
              <a:buNone/>
              <a:defRPr sz="3150"/>
            </a:lvl6pPr>
            <a:lvl7pPr marL="4371293" indent="0">
              <a:buNone/>
              <a:defRPr sz="3150"/>
            </a:lvl7pPr>
            <a:lvl8pPr marL="5099841" indent="0">
              <a:buNone/>
              <a:defRPr sz="3150"/>
            </a:lvl8pPr>
            <a:lvl9pPr marL="5828390" indent="0">
              <a:buNone/>
              <a:defRPr sz="31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8435" y="7156455"/>
            <a:ext cx="8229600" cy="1073148"/>
          </a:xfrm>
        </p:spPr>
        <p:txBody>
          <a:bodyPr/>
          <a:lstStyle>
            <a:lvl1pPr marL="0" indent="0">
              <a:buNone/>
              <a:defRPr sz="2250"/>
            </a:lvl1pPr>
            <a:lvl2pPr marL="728549" indent="0">
              <a:buNone/>
              <a:defRPr sz="2025"/>
            </a:lvl2pPr>
            <a:lvl3pPr marL="1457099" indent="0">
              <a:buNone/>
              <a:defRPr sz="1575"/>
            </a:lvl3pPr>
            <a:lvl4pPr marL="2185647" indent="0">
              <a:buNone/>
              <a:defRPr sz="1350"/>
            </a:lvl4pPr>
            <a:lvl5pPr marL="2914194" indent="0">
              <a:buNone/>
              <a:defRPr sz="1350"/>
            </a:lvl5pPr>
            <a:lvl6pPr marL="3642743" indent="0">
              <a:buNone/>
              <a:defRPr sz="1350"/>
            </a:lvl6pPr>
            <a:lvl7pPr marL="4371293" indent="0">
              <a:buNone/>
              <a:defRPr sz="1350"/>
            </a:lvl7pPr>
            <a:lvl8pPr marL="5099841" indent="0">
              <a:buNone/>
              <a:defRPr sz="1350"/>
            </a:lvl8pPr>
            <a:lvl9pPr marL="582839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13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4768" y="609606"/>
            <a:ext cx="4423767" cy="21336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31089" y="1316571"/>
            <a:ext cx="6943725" cy="64981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44768" y="2743203"/>
            <a:ext cx="4423767" cy="5082119"/>
          </a:xfrm>
        </p:spPr>
        <p:txBody>
          <a:bodyPr/>
          <a:lstStyle>
            <a:lvl1pPr marL="0" indent="0">
              <a:buNone/>
              <a:defRPr sz="1600"/>
            </a:lvl1pPr>
            <a:lvl2pPr marL="457111" indent="0">
              <a:buNone/>
              <a:defRPr sz="1400"/>
            </a:lvl2pPr>
            <a:lvl3pPr marL="914220" indent="0">
              <a:buNone/>
              <a:defRPr sz="1200"/>
            </a:lvl3pPr>
            <a:lvl4pPr marL="1371330" indent="0">
              <a:buNone/>
              <a:defRPr sz="1100"/>
            </a:lvl4pPr>
            <a:lvl5pPr marL="1828441" indent="0">
              <a:buNone/>
              <a:defRPr sz="1100"/>
            </a:lvl5pPr>
            <a:lvl6pPr marL="2285550" indent="0">
              <a:buNone/>
              <a:defRPr sz="1100"/>
            </a:lvl6pPr>
            <a:lvl7pPr marL="2742659" indent="0">
              <a:buNone/>
              <a:defRPr sz="1100"/>
            </a:lvl7pPr>
            <a:lvl8pPr marL="3199770" indent="0">
              <a:buNone/>
              <a:defRPr sz="1100"/>
            </a:lvl8pPr>
            <a:lvl9pPr marL="3656880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888142"/>
      </p:ext>
    </p:extLst>
  </p:cSld>
  <p:clrMapOvr>
    <a:masterClrMapping/>
  </p:clrMapOvr>
  <p:transition spd="slow" advTm="1000">
    <p:wip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25396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44102" y="366189"/>
            <a:ext cx="3086101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66189"/>
            <a:ext cx="9029699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4885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1" y="2840572"/>
            <a:ext cx="1165860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1" y="5181603"/>
            <a:ext cx="9601201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4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8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43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57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71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86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0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14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68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6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68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1312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68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6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68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6237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470" y="5875869"/>
            <a:ext cx="11658602" cy="1816099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3470" y="3875618"/>
            <a:ext cx="11658602" cy="2000249"/>
          </a:xfrm>
        </p:spPr>
        <p:txBody>
          <a:bodyPr anchor="b"/>
          <a:lstStyle>
            <a:lvl1pPr marL="0" indent="0">
              <a:buNone/>
              <a:defRPr sz="2251">
                <a:solidFill>
                  <a:schemeClr val="tx1">
                    <a:tint val="75000"/>
                  </a:schemeClr>
                </a:solidFill>
              </a:defRPr>
            </a:lvl1pPr>
            <a:lvl2pPr marL="514342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2pPr>
            <a:lvl3pPr marL="102868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3027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4pPr>
            <a:lvl5pPr marL="2057371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5pPr>
            <a:lvl6pPr marL="2571714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6pPr>
            <a:lvl7pPr marL="3086055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7pPr>
            <a:lvl8pPr marL="3600399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8pPr>
            <a:lvl9pPr marL="4114741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68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6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68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0870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33603"/>
            <a:ext cx="6057901" cy="6034617"/>
          </a:xfrm>
        </p:spPr>
        <p:txBody>
          <a:bodyPr/>
          <a:lstStyle>
            <a:lvl1pPr>
              <a:defRPr sz="3149"/>
            </a:lvl1pPr>
            <a:lvl2pPr>
              <a:defRPr sz="2700"/>
            </a:lvl2pPr>
            <a:lvl3pPr>
              <a:defRPr sz="2251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72301" y="2133603"/>
            <a:ext cx="6057901" cy="6034617"/>
          </a:xfrm>
        </p:spPr>
        <p:txBody>
          <a:bodyPr/>
          <a:lstStyle>
            <a:lvl1pPr>
              <a:defRPr sz="3149"/>
            </a:lvl1pPr>
            <a:lvl2pPr>
              <a:defRPr sz="2700"/>
            </a:lvl2pPr>
            <a:lvl3pPr>
              <a:defRPr sz="2251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68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6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68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0901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46820"/>
            <a:ext cx="6060282" cy="8530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42" indent="0">
              <a:buNone/>
              <a:defRPr sz="2251" b="1"/>
            </a:lvl2pPr>
            <a:lvl3pPr marL="1028685" indent="0">
              <a:buNone/>
              <a:defRPr sz="2025" b="1"/>
            </a:lvl3pPr>
            <a:lvl4pPr marL="1543027" indent="0">
              <a:buNone/>
              <a:defRPr sz="1800" b="1"/>
            </a:lvl4pPr>
            <a:lvl5pPr marL="2057371" indent="0">
              <a:buNone/>
              <a:defRPr sz="1800" b="1"/>
            </a:lvl5pPr>
            <a:lvl6pPr marL="2571714" indent="0">
              <a:buNone/>
              <a:defRPr sz="1800" b="1"/>
            </a:lvl6pPr>
            <a:lvl7pPr marL="3086055" indent="0">
              <a:buNone/>
              <a:defRPr sz="1800" b="1"/>
            </a:lvl7pPr>
            <a:lvl8pPr marL="3600399" indent="0">
              <a:buNone/>
              <a:defRPr sz="1800" b="1"/>
            </a:lvl8pPr>
            <a:lvl9pPr marL="411474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2" y="2899833"/>
            <a:ext cx="6060282" cy="5268385"/>
          </a:xfrm>
        </p:spPr>
        <p:txBody>
          <a:bodyPr/>
          <a:lstStyle>
            <a:lvl1pPr>
              <a:defRPr sz="2700"/>
            </a:lvl1pPr>
            <a:lvl2pPr>
              <a:defRPr sz="2251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67540" y="2046820"/>
            <a:ext cx="6062662" cy="8530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42" indent="0">
              <a:buNone/>
              <a:defRPr sz="2251" b="1"/>
            </a:lvl2pPr>
            <a:lvl3pPr marL="1028685" indent="0">
              <a:buNone/>
              <a:defRPr sz="2025" b="1"/>
            </a:lvl3pPr>
            <a:lvl4pPr marL="1543027" indent="0">
              <a:buNone/>
              <a:defRPr sz="1800" b="1"/>
            </a:lvl4pPr>
            <a:lvl5pPr marL="2057371" indent="0">
              <a:buNone/>
              <a:defRPr sz="1800" b="1"/>
            </a:lvl5pPr>
            <a:lvl6pPr marL="2571714" indent="0">
              <a:buNone/>
              <a:defRPr sz="1800" b="1"/>
            </a:lvl6pPr>
            <a:lvl7pPr marL="3086055" indent="0">
              <a:buNone/>
              <a:defRPr sz="1800" b="1"/>
            </a:lvl7pPr>
            <a:lvl8pPr marL="3600399" indent="0">
              <a:buNone/>
              <a:defRPr sz="1800" b="1"/>
            </a:lvl8pPr>
            <a:lvl9pPr marL="411474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67540" y="2899833"/>
            <a:ext cx="6062662" cy="5268385"/>
          </a:xfrm>
        </p:spPr>
        <p:txBody>
          <a:bodyPr/>
          <a:lstStyle>
            <a:lvl1pPr>
              <a:defRPr sz="2700"/>
            </a:lvl1pPr>
            <a:lvl2pPr>
              <a:defRPr sz="2251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68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6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68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9145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68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6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68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00630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68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6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68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9846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64068"/>
            <a:ext cx="4512469" cy="1549399"/>
          </a:xfrm>
        </p:spPr>
        <p:txBody>
          <a:bodyPr anchor="b"/>
          <a:lstStyle>
            <a:lvl1pPr algn="l">
              <a:defRPr sz="225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578" y="364072"/>
            <a:ext cx="7667625" cy="7804150"/>
          </a:xfrm>
        </p:spPr>
        <p:txBody>
          <a:bodyPr/>
          <a:lstStyle>
            <a:lvl1pPr>
              <a:defRPr sz="3599"/>
            </a:lvl1pPr>
            <a:lvl2pPr>
              <a:defRPr sz="3149"/>
            </a:lvl2pPr>
            <a:lvl3pPr>
              <a:defRPr sz="2700"/>
            </a:lvl3pPr>
            <a:lvl4pPr>
              <a:defRPr sz="2251"/>
            </a:lvl4pPr>
            <a:lvl5pPr>
              <a:defRPr sz="2251"/>
            </a:lvl5pPr>
            <a:lvl6pPr>
              <a:defRPr sz="2251"/>
            </a:lvl6pPr>
            <a:lvl7pPr>
              <a:defRPr sz="2251"/>
            </a:lvl7pPr>
            <a:lvl8pPr>
              <a:defRPr sz="2251"/>
            </a:lvl8pPr>
            <a:lvl9pPr>
              <a:defRPr sz="22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2" y="1913469"/>
            <a:ext cx="4512469" cy="6254751"/>
          </a:xfrm>
        </p:spPr>
        <p:txBody>
          <a:bodyPr/>
          <a:lstStyle>
            <a:lvl1pPr marL="0" indent="0">
              <a:buNone/>
              <a:defRPr sz="1575"/>
            </a:lvl1pPr>
            <a:lvl2pPr marL="514342" indent="0">
              <a:buNone/>
              <a:defRPr sz="1350"/>
            </a:lvl2pPr>
            <a:lvl3pPr marL="1028685" indent="0">
              <a:buNone/>
              <a:defRPr sz="1125"/>
            </a:lvl3pPr>
            <a:lvl4pPr marL="1543027" indent="0">
              <a:buNone/>
              <a:defRPr sz="1012"/>
            </a:lvl4pPr>
            <a:lvl5pPr marL="2057371" indent="0">
              <a:buNone/>
              <a:defRPr sz="1012"/>
            </a:lvl5pPr>
            <a:lvl6pPr marL="2571714" indent="0">
              <a:buNone/>
              <a:defRPr sz="1012"/>
            </a:lvl6pPr>
            <a:lvl7pPr marL="3086055" indent="0">
              <a:buNone/>
              <a:defRPr sz="1012"/>
            </a:lvl7pPr>
            <a:lvl8pPr marL="3600399" indent="0">
              <a:buNone/>
              <a:defRPr sz="1012"/>
            </a:lvl8pPr>
            <a:lvl9pPr marL="4114741" indent="0">
              <a:buNone/>
              <a:defRPr sz="101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68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6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68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223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4768" y="609606"/>
            <a:ext cx="4423767" cy="21336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831089" y="1316571"/>
            <a:ext cx="6943725" cy="6498167"/>
          </a:xfrm>
        </p:spPr>
        <p:txBody>
          <a:bodyPr vert="horz" lIns="91422" tIns="45712" rIns="91422" bIns="45712" rtlCol="0">
            <a:normAutofit/>
          </a:bodyPr>
          <a:lstStyle>
            <a:lvl1pPr marL="0" indent="0">
              <a:buNone/>
              <a:defRPr sz="3200"/>
            </a:lvl1pPr>
            <a:lvl2pPr marL="457111" indent="0">
              <a:buNone/>
              <a:defRPr sz="2800"/>
            </a:lvl2pPr>
            <a:lvl3pPr marL="914220" indent="0">
              <a:buNone/>
              <a:defRPr sz="2400"/>
            </a:lvl3pPr>
            <a:lvl4pPr marL="1371330" indent="0">
              <a:buNone/>
              <a:defRPr sz="2000"/>
            </a:lvl4pPr>
            <a:lvl5pPr marL="1828441" indent="0">
              <a:buNone/>
              <a:defRPr sz="2000"/>
            </a:lvl5pPr>
            <a:lvl6pPr marL="2285550" indent="0">
              <a:buNone/>
              <a:defRPr sz="2000"/>
            </a:lvl6pPr>
            <a:lvl7pPr marL="2742659" indent="0">
              <a:buNone/>
              <a:defRPr sz="2000"/>
            </a:lvl7pPr>
            <a:lvl8pPr marL="3199770" indent="0">
              <a:buNone/>
              <a:defRPr sz="2000"/>
            </a:lvl8pPr>
            <a:lvl9pPr marL="3656880" indent="0">
              <a:buNone/>
              <a:defRPr sz="2000"/>
            </a:lvl9pPr>
          </a:lstStyle>
          <a:p>
            <a:pPr marL="0" marR="0" lvl="0" indent="0" algn="l" defTabSz="91422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44768" y="2743203"/>
            <a:ext cx="4423767" cy="5082119"/>
          </a:xfrm>
        </p:spPr>
        <p:txBody>
          <a:bodyPr/>
          <a:lstStyle>
            <a:lvl1pPr marL="0" indent="0">
              <a:buNone/>
              <a:defRPr sz="1600"/>
            </a:lvl1pPr>
            <a:lvl2pPr marL="457111" indent="0">
              <a:buNone/>
              <a:defRPr sz="1400"/>
            </a:lvl2pPr>
            <a:lvl3pPr marL="914220" indent="0">
              <a:buNone/>
              <a:defRPr sz="1200"/>
            </a:lvl3pPr>
            <a:lvl4pPr marL="1371330" indent="0">
              <a:buNone/>
              <a:defRPr sz="1100"/>
            </a:lvl4pPr>
            <a:lvl5pPr marL="1828441" indent="0">
              <a:buNone/>
              <a:defRPr sz="1100"/>
            </a:lvl5pPr>
            <a:lvl6pPr marL="2285550" indent="0">
              <a:buNone/>
              <a:defRPr sz="1100"/>
            </a:lvl6pPr>
            <a:lvl7pPr marL="2742659" indent="0">
              <a:buNone/>
              <a:defRPr sz="1100"/>
            </a:lvl7pPr>
            <a:lvl8pPr marL="3199770" indent="0">
              <a:buNone/>
              <a:defRPr sz="1100"/>
            </a:lvl8pPr>
            <a:lvl9pPr marL="3656880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469736"/>
      </p:ext>
    </p:extLst>
  </p:cSld>
  <p:clrMapOvr>
    <a:masterClrMapping/>
  </p:clrMapOvr>
  <p:transition spd="slow" advTm="1000">
    <p:wip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8432" y="6400803"/>
            <a:ext cx="8229600" cy="755650"/>
          </a:xfrm>
        </p:spPr>
        <p:txBody>
          <a:bodyPr anchor="b"/>
          <a:lstStyle>
            <a:lvl1pPr algn="l">
              <a:defRPr sz="225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88432" y="817034"/>
            <a:ext cx="8229600" cy="5486400"/>
          </a:xfrm>
        </p:spPr>
        <p:txBody>
          <a:bodyPr/>
          <a:lstStyle>
            <a:lvl1pPr marL="0" indent="0">
              <a:buNone/>
              <a:defRPr sz="3599"/>
            </a:lvl1pPr>
            <a:lvl2pPr marL="514342" indent="0">
              <a:buNone/>
              <a:defRPr sz="3149"/>
            </a:lvl2pPr>
            <a:lvl3pPr marL="1028685" indent="0">
              <a:buNone/>
              <a:defRPr sz="2700"/>
            </a:lvl3pPr>
            <a:lvl4pPr marL="1543027" indent="0">
              <a:buNone/>
              <a:defRPr sz="2251"/>
            </a:lvl4pPr>
            <a:lvl5pPr marL="2057371" indent="0">
              <a:buNone/>
              <a:defRPr sz="2251"/>
            </a:lvl5pPr>
            <a:lvl6pPr marL="2571714" indent="0">
              <a:buNone/>
              <a:defRPr sz="2251"/>
            </a:lvl6pPr>
            <a:lvl7pPr marL="3086055" indent="0">
              <a:buNone/>
              <a:defRPr sz="2251"/>
            </a:lvl7pPr>
            <a:lvl8pPr marL="3600399" indent="0">
              <a:buNone/>
              <a:defRPr sz="2251"/>
            </a:lvl8pPr>
            <a:lvl9pPr marL="4114741" indent="0">
              <a:buNone/>
              <a:defRPr sz="225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8432" y="7156453"/>
            <a:ext cx="8229600" cy="1073150"/>
          </a:xfrm>
        </p:spPr>
        <p:txBody>
          <a:bodyPr/>
          <a:lstStyle>
            <a:lvl1pPr marL="0" indent="0">
              <a:buNone/>
              <a:defRPr sz="1575"/>
            </a:lvl1pPr>
            <a:lvl2pPr marL="514342" indent="0">
              <a:buNone/>
              <a:defRPr sz="1350"/>
            </a:lvl2pPr>
            <a:lvl3pPr marL="1028685" indent="0">
              <a:buNone/>
              <a:defRPr sz="1125"/>
            </a:lvl3pPr>
            <a:lvl4pPr marL="1543027" indent="0">
              <a:buNone/>
              <a:defRPr sz="1012"/>
            </a:lvl4pPr>
            <a:lvl5pPr marL="2057371" indent="0">
              <a:buNone/>
              <a:defRPr sz="1012"/>
            </a:lvl5pPr>
            <a:lvl6pPr marL="2571714" indent="0">
              <a:buNone/>
              <a:defRPr sz="1012"/>
            </a:lvl6pPr>
            <a:lvl7pPr marL="3086055" indent="0">
              <a:buNone/>
              <a:defRPr sz="1012"/>
            </a:lvl7pPr>
            <a:lvl8pPr marL="3600399" indent="0">
              <a:buNone/>
              <a:defRPr sz="1012"/>
            </a:lvl8pPr>
            <a:lvl9pPr marL="4114741" indent="0">
              <a:buNone/>
              <a:defRPr sz="101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68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6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68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23238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68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6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68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22367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44101" y="366186"/>
            <a:ext cx="308610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366186"/>
            <a:ext cx="9029700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68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6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68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38335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901825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591022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14864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80967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472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29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4" Type="http://schemas.openxmlformats.org/officeDocument/2006/relationships/theme" Target="../theme/theme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7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5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image" Target="../media/image19.jpeg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theme" Target="../theme/theme9.xml"/><Relationship Id="rId9" Type="http://schemas.openxmlformats.org/officeDocument/2006/relationships/image" Target="../media/image2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43193" y="487711"/>
            <a:ext cx="11829628" cy="1766181"/>
          </a:xfrm>
          <a:prstGeom prst="rect">
            <a:avLst/>
          </a:prstGeom>
        </p:spPr>
        <p:txBody>
          <a:bodyPr vert="horz" lIns="91422" tIns="45712" rIns="91422" bIns="4571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43193" y="2434523"/>
            <a:ext cx="11829628" cy="5802304"/>
          </a:xfrm>
          <a:prstGeom prst="rect">
            <a:avLst/>
          </a:prstGeom>
        </p:spPr>
        <p:txBody>
          <a:bodyPr vert="horz" lIns="91422" tIns="45712" rIns="91422" bIns="4571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43190" y="8475664"/>
            <a:ext cx="3085252" cy="485701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772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772" fontAlgn="base">
                <a:spcBef>
                  <a:spcPct val="0"/>
                </a:spcBef>
                <a:spcAft>
                  <a:spcPct val="0"/>
                </a:spcAft>
              </a:pPr>
              <a:t>2025/1/20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543217" y="8475664"/>
            <a:ext cx="4629573" cy="485701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772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687563" y="8475664"/>
            <a:ext cx="3085252" cy="485701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772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77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053063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xStyles>
    <p:titleStyle>
      <a:lvl1pPr algn="l" defTabSz="866772" rtl="0" eaLnBrk="1" latinLnBrk="0" hangingPunct="1">
        <a:lnSpc>
          <a:spcPct val="90000"/>
        </a:lnSpc>
        <a:spcBef>
          <a:spcPct val="0"/>
        </a:spcBef>
        <a:buNone/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694" indent="-216694" algn="l" defTabSz="866772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078" indent="-216694" algn="l" defTabSz="866772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83466" indent="-216694" algn="l" defTabSz="866772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16853" indent="-216694" algn="l" defTabSz="866772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238" indent="-216694" algn="l" defTabSz="866772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83621" indent="-216694" algn="l" defTabSz="866772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17011" indent="-216694" algn="l" defTabSz="866772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50394" indent="-216694" algn="l" defTabSz="866772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83782" indent="-216694" algn="l" defTabSz="866772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3387" algn="l" defTabSz="86677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6772" algn="l" defTabSz="86677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159" algn="l" defTabSz="86677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33543" algn="l" defTabSz="86677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6929" algn="l" defTabSz="86677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00316" algn="l" defTabSz="86677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33702" algn="l" defTabSz="86677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67088" algn="l" defTabSz="86677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299" y="1542"/>
            <a:ext cx="13713404" cy="914093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968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  <p:sldLayoutId id="2147484224" r:id="rId12"/>
  </p:sldLayoutIdLst>
  <p:transition advClick="0" advTm="0">
    <p:random/>
  </p:transition>
  <p:hf sldNum="0" hdr="0"/>
  <p:txStyles>
    <p:titleStyle>
      <a:lvl1pPr marL="0" lvl="0" indent="0" algn="ctr" defTabSz="122153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85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57493" lvl="0" indent="-457493" algn="l" defTabSz="122153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41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992528" lvl="1" indent="-382538" algn="l" defTabSz="122153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71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526529" lvl="2" indent="-304997" algn="l" defTabSz="122153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1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137553" lvl="3" indent="-306030" algn="l" defTabSz="122153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747549" lvl="4" indent="-304997" algn="l" defTabSz="122153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047089" lvl="5" indent="-186101" algn="l" defTabSz="122153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419288" lvl="6" indent="-186101" algn="l" defTabSz="122153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791484" lvl="7" indent="-186101" algn="l" defTabSz="122153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63682" lvl="8" indent="-186101" algn="l" defTabSz="122153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74439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4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72200" lvl="1" indent="0" algn="l" defTabSz="74439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3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744397" lvl="2" indent="0" algn="l" defTabSz="74439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3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116596" lvl="3" indent="0" algn="l" defTabSz="74439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3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488796" lvl="4" indent="0" algn="l" defTabSz="74439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3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60990" lvl="5" indent="0" algn="l" defTabSz="74439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3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33189" lvl="6" indent="0" algn="l" defTabSz="74439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3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05384" lvl="7" indent="0" algn="l" defTabSz="74439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3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77583" lvl="8" indent="0" algn="l" defTabSz="74439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3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3" y="366189"/>
            <a:ext cx="12344401" cy="1524000"/>
          </a:xfrm>
          <a:prstGeom prst="rect">
            <a:avLst/>
          </a:prstGeom>
        </p:spPr>
        <p:txBody>
          <a:bodyPr vert="horz" lIns="96881" tIns="48440" rIns="96881" bIns="4844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3" y="2133609"/>
            <a:ext cx="12344401" cy="6034617"/>
          </a:xfrm>
          <a:prstGeom prst="rect">
            <a:avLst/>
          </a:prstGeom>
        </p:spPr>
        <p:txBody>
          <a:bodyPr vert="horz" lIns="96881" tIns="48440" rIns="96881" bIns="48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2" y="8475138"/>
            <a:ext cx="3200401" cy="486833"/>
          </a:xfrm>
          <a:prstGeom prst="rect">
            <a:avLst/>
          </a:prstGeom>
        </p:spPr>
        <p:txBody>
          <a:bodyPr vert="horz" lIns="96881" tIns="48440" rIns="96881" bIns="48440" rtlCol="0" anchor="ctr"/>
          <a:lstStyle>
            <a:lvl1pPr algn="l">
              <a:defRPr sz="20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990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9908"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86303" y="8475138"/>
            <a:ext cx="4343401" cy="486833"/>
          </a:xfrm>
          <a:prstGeom prst="rect">
            <a:avLst/>
          </a:prstGeom>
        </p:spPr>
        <p:txBody>
          <a:bodyPr vert="horz" lIns="96881" tIns="48440" rIns="96881" bIns="48440" rtlCol="0" anchor="ctr"/>
          <a:lstStyle>
            <a:lvl1pPr algn="ctr">
              <a:defRPr sz="20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990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9804" y="8475138"/>
            <a:ext cx="3200401" cy="486833"/>
          </a:xfrm>
          <a:prstGeom prst="rect">
            <a:avLst/>
          </a:prstGeom>
        </p:spPr>
        <p:txBody>
          <a:bodyPr vert="horz" lIns="96881" tIns="48440" rIns="96881" bIns="48440" rtlCol="0" anchor="ctr"/>
          <a:lstStyle>
            <a:lvl1pPr algn="r">
              <a:defRPr sz="20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990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990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72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6" r:id="rId1"/>
    <p:sldLayoutId id="2147484227" r:id="rId2"/>
    <p:sldLayoutId id="2147484228" r:id="rId3"/>
    <p:sldLayoutId id="2147484229" r:id="rId4"/>
    <p:sldLayoutId id="2147484230" r:id="rId5"/>
    <p:sldLayoutId id="2147484231" r:id="rId6"/>
    <p:sldLayoutId id="2147484232" r:id="rId7"/>
    <p:sldLayoutId id="2147484233" r:id="rId8"/>
    <p:sldLayoutId id="2147484234" r:id="rId9"/>
    <p:sldLayoutId id="2147484235" r:id="rId10"/>
    <p:sldLayoutId id="2147484236" r:id="rId11"/>
  </p:sldLayoutIdLst>
  <p:txStyles>
    <p:titleStyle>
      <a:lvl1pPr algn="ctr" defTabSz="1457099" rtl="0" eaLnBrk="1" latinLnBrk="0" hangingPunct="1">
        <a:spcBef>
          <a:spcPct val="0"/>
        </a:spcBef>
        <a:buNone/>
        <a:defRPr sz="6975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6411" indent="-546411" algn="l" defTabSz="1457099" rtl="0" eaLnBrk="1" latinLnBrk="0" hangingPunct="1">
        <a:spcBef>
          <a:spcPct val="20000"/>
        </a:spcBef>
        <a:buFont typeface="Arial" pitchFamily="34" charset="0"/>
        <a:buChar char="•"/>
        <a:defRPr sz="5063" kern="1200">
          <a:solidFill>
            <a:schemeClr val="tx1"/>
          </a:solidFill>
          <a:latin typeface="+mn-lt"/>
          <a:ea typeface="+mn-ea"/>
          <a:cs typeface="+mn-cs"/>
        </a:defRPr>
      </a:lvl1pPr>
      <a:lvl2pPr marL="1183893" indent="-455343" algn="l" defTabSz="1457099" rtl="0" eaLnBrk="1" latinLnBrk="0" hangingPunct="1">
        <a:spcBef>
          <a:spcPct val="20000"/>
        </a:spcBef>
        <a:buFont typeface="Arial" pitchFamily="34" charset="0"/>
        <a:buChar char="–"/>
        <a:defRPr sz="4388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821372" indent="-364275" algn="l" defTabSz="1457099" rtl="0" eaLnBrk="1" latinLnBrk="0" hangingPunct="1">
        <a:spcBef>
          <a:spcPct val="20000"/>
        </a:spcBef>
        <a:buFont typeface="Arial" pitchFamily="34" charset="0"/>
        <a:buChar char="•"/>
        <a:defRPr sz="3825" kern="1200">
          <a:solidFill>
            <a:schemeClr val="tx1"/>
          </a:solidFill>
          <a:latin typeface="+mn-lt"/>
          <a:ea typeface="+mn-ea"/>
          <a:cs typeface="+mn-cs"/>
        </a:defRPr>
      </a:lvl3pPr>
      <a:lvl4pPr marL="2549919" indent="-364275" algn="l" defTabSz="1457099" rtl="0" eaLnBrk="1" latinLnBrk="0" hangingPunct="1">
        <a:spcBef>
          <a:spcPct val="20000"/>
        </a:spcBef>
        <a:buFont typeface="Arial" pitchFamily="34" charset="0"/>
        <a:buChar char="–"/>
        <a:defRPr sz="3150" kern="1200">
          <a:solidFill>
            <a:schemeClr val="tx1"/>
          </a:solidFill>
          <a:latin typeface="+mn-lt"/>
          <a:ea typeface="+mn-ea"/>
          <a:cs typeface="+mn-cs"/>
        </a:defRPr>
      </a:lvl4pPr>
      <a:lvl5pPr marL="3278469" indent="-364275" algn="l" defTabSz="1457099" rtl="0" eaLnBrk="1" latinLnBrk="0" hangingPunct="1">
        <a:spcBef>
          <a:spcPct val="20000"/>
        </a:spcBef>
        <a:buFont typeface="Arial" pitchFamily="34" charset="0"/>
        <a:buChar char="»"/>
        <a:defRPr sz="3150" kern="1200">
          <a:solidFill>
            <a:schemeClr val="tx1"/>
          </a:solidFill>
          <a:latin typeface="+mn-lt"/>
          <a:ea typeface="+mn-ea"/>
          <a:cs typeface="+mn-cs"/>
        </a:defRPr>
      </a:lvl5pPr>
      <a:lvl6pPr marL="4007018" indent="-364275" algn="l" defTabSz="1457099" rtl="0" eaLnBrk="1" latinLnBrk="0" hangingPunct="1">
        <a:spcBef>
          <a:spcPct val="20000"/>
        </a:spcBef>
        <a:buFont typeface="Arial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6pPr>
      <a:lvl7pPr marL="4735566" indent="-364275" algn="l" defTabSz="1457099" rtl="0" eaLnBrk="1" latinLnBrk="0" hangingPunct="1">
        <a:spcBef>
          <a:spcPct val="20000"/>
        </a:spcBef>
        <a:buFont typeface="Arial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7pPr>
      <a:lvl8pPr marL="5464116" indent="-364275" algn="l" defTabSz="1457099" rtl="0" eaLnBrk="1" latinLnBrk="0" hangingPunct="1">
        <a:spcBef>
          <a:spcPct val="20000"/>
        </a:spcBef>
        <a:buFont typeface="Arial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8pPr>
      <a:lvl9pPr marL="6192665" indent="-364275" algn="l" defTabSz="1457099" rtl="0" eaLnBrk="1" latinLnBrk="0" hangingPunct="1">
        <a:spcBef>
          <a:spcPct val="20000"/>
        </a:spcBef>
        <a:buFont typeface="Arial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7099" rtl="0" eaLnBrk="1" latinLnBrk="0" hangingPunct="1">
        <a:defRPr sz="2925" kern="1200">
          <a:solidFill>
            <a:schemeClr val="tx1"/>
          </a:solidFill>
          <a:latin typeface="+mn-lt"/>
          <a:ea typeface="+mn-ea"/>
          <a:cs typeface="+mn-cs"/>
        </a:defRPr>
      </a:lvl1pPr>
      <a:lvl2pPr marL="728549" algn="l" defTabSz="1457099" rtl="0" eaLnBrk="1" latinLnBrk="0" hangingPunct="1">
        <a:defRPr sz="2925" kern="1200">
          <a:solidFill>
            <a:schemeClr val="tx1"/>
          </a:solidFill>
          <a:latin typeface="+mn-lt"/>
          <a:ea typeface="+mn-ea"/>
          <a:cs typeface="+mn-cs"/>
        </a:defRPr>
      </a:lvl2pPr>
      <a:lvl3pPr marL="1457099" algn="l" defTabSz="1457099" rtl="0" eaLnBrk="1" latinLnBrk="0" hangingPunct="1">
        <a:defRPr sz="2925" kern="1200">
          <a:solidFill>
            <a:schemeClr val="tx1"/>
          </a:solidFill>
          <a:latin typeface="+mn-lt"/>
          <a:ea typeface="+mn-ea"/>
          <a:cs typeface="+mn-cs"/>
        </a:defRPr>
      </a:lvl3pPr>
      <a:lvl4pPr marL="2185647" algn="l" defTabSz="1457099" rtl="0" eaLnBrk="1" latinLnBrk="0" hangingPunct="1">
        <a:defRPr sz="2925" kern="1200">
          <a:solidFill>
            <a:schemeClr val="tx1"/>
          </a:solidFill>
          <a:latin typeface="+mn-lt"/>
          <a:ea typeface="+mn-ea"/>
          <a:cs typeface="+mn-cs"/>
        </a:defRPr>
      </a:lvl4pPr>
      <a:lvl5pPr marL="2914194" algn="l" defTabSz="1457099" rtl="0" eaLnBrk="1" latinLnBrk="0" hangingPunct="1">
        <a:defRPr sz="2925" kern="1200">
          <a:solidFill>
            <a:schemeClr val="tx1"/>
          </a:solidFill>
          <a:latin typeface="+mn-lt"/>
          <a:ea typeface="+mn-ea"/>
          <a:cs typeface="+mn-cs"/>
        </a:defRPr>
      </a:lvl5pPr>
      <a:lvl6pPr marL="3642743" algn="l" defTabSz="1457099" rtl="0" eaLnBrk="1" latinLnBrk="0" hangingPunct="1">
        <a:defRPr sz="2925" kern="1200">
          <a:solidFill>
            <a:schemeClr val="tx1"/>
          </a:solidFill>
          <a:latin typeface="+mn-lt"/>
          <a:ea typeface="+mn-ea"/>
          <a:cs typeface="+mn-cs"/>
        </a:defRPr>
      </a:lvl6pPr>
      <a:lvl7pPr marL="4371293" algn="l" defTabSz="1457099" rtl="0" eaLnBrk="1" latinLnBrk="0" hangingPunct="1">
        <a:defRPr sz="2925" kern="1200">
          <a:solidFill>
            <a:schemeClr val="tx1"/>
          </a:solidFill>
          <a:latin typeface="+mn-lt"/>
          <a:ea typeface="+mn-ea"/>
          <a:cs typeface="+mn-cs"/>
        </a:defRPr>
      </a:lvl7pPr>
      <a:lvl8pPr marL="5099841" algn="l" defTabSz="1457099" rtl="0" eaLnBrk="1" latinLnBrk="0" hangingPunct="1">
        <a:defRPr sz="2925" kern="1200">
          <a:solidFill>
            <a:schemeClr val="tx1"/>
          </a:solidFill>
          <a:latin typeface="+mn-lt"/>
          <a:ea typeface="+mn-ea"/>
          <a:cs typeface="+mn-cs"/>
        </a:defRPr>
      </a:lvl8pPr>
      <a:lvl9pPr marL="5828390" algn="l" defTabSz="1457099" rtl="0" eaLnBrk="1" latinLnBrk="0" hangingPunct="1">
        <a:defRPr sz="29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2" y="366187"/>
            <a:ext cx="12344401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2" y="2133603"/>
            <a:ext cx="12344401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8475135"/>
            <a:ext cx="3200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868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86301" y="8475135"/>
            <a:ext cx="4343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86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9800" y="8475135"/>
            <a:ext cx="3200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868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286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7" r:id="rId1"/>
    <p:sldLayoutId id="2147484278" r:id="rId2"/>
    <p:sldLayoutId id="2147484279" r:id="rId3"/>
    <p:sldLayoutId id="2147484280" r:id="rId4"/>
    <p:sldLayoutId id="2147484281" r:id="rId5"/>
    <p:sldLayoutId id="2147484282" r:id="rId6"/>
    <p:sldLayoutId id="2147484283" r:id="rId7"/>
    <p:sldLayoutId id="2147484284" r:id="rId8"/>
    <p:sldLayoutId id="2147484285" r:id="rId9"/>
    <p:sldLayoutId id="2147484286" r:id="rId10"/>
    <p:sldLayoutId id="2147484287" r:id="rId11"/>
  </p:sldLayoutIdLst>
  <p:txStyles>
    <p:titleStyle>
      <a:lvl1pPr algn="ctr" defTabSz="1028685" rtl="0" eaLnBrk="1" latinLnBrk="0" hangingPunct="1">
        <a:spcBef>
          <a:spcPct val="0"/>
        </a:spcBef>
        <a:buNone/>
        <a:defRPr sz="495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5757" indent="-385757" algn="l" defTabSz="1028685" rtl="0" eaLnBrk="1" latinLnBrk="0" hangingPunct="1">
        <a:spcBef>
          <a:spcPct val="20000"/>
        </a:spcBef>
        <a:buFont typeface="Arial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835806" indent="-321463" algn="l" defTabSz="1028685" rtl="0" eaLnBrk="1" latinLnBrk="0" hangingPunct="1">
        <a:spcBef>
          <a:spcPct val="20000"/>
        </a:spcBef>
        <a:buFont typeface="Arial" pitchFamily="34" charset="0"/>
        <a:buChar char="–"/>
        <a:defRPr sz="3149" kern="1200">
          <a:solidFill>
            <a:schemeClr val="tx1"/>
          </a:solidFill>
          <a:latin typeface="+mn-lt"/>
          <a:ea typeface="+mn-ea"/>
          <a:cs typeface="+mn-cs"/>
        </a:defRPr>
      </a:lvl2pPr>
      <a:lvl3pPr marL="1285856" indent="-257172" algn="l" defTabSz="102868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199" indent="-257172" algn="l" defTabSz="1028685" rtl="0" eaLnBrk="1" latinLnBrk="0" hangingPunct="1">
        <a:spcBef>
          <a:spcPct val="20000"/>
        </a:spcBef>
        <a:buFont typeface="Arial" pitchFamily="34" charset="0"/>
        <a:buChar char="–"/>
        <a:defRPr sz="2251" kern="1200">
          <a:solidFill>
            <a:schemeClr val="tx1"/>
          </a:solidFill>
          <a:latin typeface="+mn-lt"/>
          <a:ea typeface="+mn-ea"/>
          <a:cs typeface="+mn-cs"/>
        </a:defRPr>
      </a:lvl4pPr>
      <a:lvl5pPr marL="2314542" indent="-257172" algn="l" defTabSz="1028685" rtl="0" eaLnBrk="1" latinLnBrk="0" hangingPunct="1">
        <a:spcBef>
          <a:spcPct val="20000"/>
        </a:spcBef>
        <a:buFont typeface="Arial" pitchFamily="34" charset="0"/>
        <a:buChar char="»"/>
        <a:defRPr sz="2251" kern="1200">
          <a:solidFill>
            <a:schemeClr val="tx1"/>
          </a:solidFill>
          <a:latin typeface="+mn-lt"/>
          <a:ea typeface="+mn-ea"/>
          <a:cs typeface="+mn-cs"/>
        </a:defRPr>
      </a:lvl5pPr>
      <a:lvl6pPr marL="2828884" indent="-257172" algn="l" defTabSz="1028685" rtl="0" eaLnBrk="1" latinLnBrk="0" hangingPunct="1">
        <a:spcBef>
          <a:spcPct val="20000"/>
        </a:spcBef>
        <a:buFont typeface="Arial" pitchFamily="34" charset="0"/>
        <a:buChar char="•"/>
        <a:defRPr sz="2251" kern="1200">
          <a:solidFill>
            <a:schemeClr val="tx1"/>
          </a:solidFill>
          <a:latin typeface="+mn-lt"/>
          <a:ea typeface="+mn-ea"/>
          <a:cs typeface="+mn-cs"/>
        </a:defRPr>
      </a:lvl6pPr>
      <a:lvl7pPr marL="3343228" indent="-257172" algn="l" defTabSz="1028685" rtl="0" eaLnBrk="1" latinLnBrk="0" hangingPunct="1">
        <a:spcBef>
          <a:spcPct val="20000"/>
        </a:spcBef>
        <a:buFont typeface="Arial" pitchFamily="34" charset="0"/>
        <a:buChar char="•"/>
        <a:defRPr sz="2251" kern="1200">
          <a:solidFill>
            <a:schemeClr val="tx1"/>
          </a:solidFill>
          <a:latin typeface="+mn-lt"/>
          <a:ea typeface="+mn-ea"/>
          <a:cs typeface="+mn-cs"/>
        </a:defRPr>
      </a:lvl7pPr>
      <a:lvl8pPr marL="3857570" indent="-257172" algn="l" defTabSz="1028685" rtl="0" eaLnBrk="1" latinLnBrk="0" hangingPunct="1">
        <a:spcBef>
          <a:spcPct val="20000"/>
        </a:spcBef>
        <a:buFont typeface="Arial" pitchFamily="34" charset="0"/>
        <a:buChar char="•"/>
        <a:defRPr sz="2251" kern="1200">
          <a:solidFill>
            <a:schemeClr val="tx1"/>
          </a:solidFill>
          <a:latin typeface="+mn-lt"/>
          <a:ea typeface="+mn-ea"/>
          <a:cs typeface="+mn-cs"/>
        </a:defRPr>
      </a:lvl8pPr>
      <a:lvl9pPr marL="4371913" indent="-257172" algn="l" defTabSz="1028685" rtl="0" eaLnBrk="1" latinLnBrk="0" hangingPunct="1">
        <a:spcBef>
          <a:spcPct val="20000"/>
        </a:spcBef>
        <a:buFont typeface="Arial" pitchFamily="34" charset="0"/>
        <a:buChar char="•"/>
        <a:defRPr sz="22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68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42" algn="l" defTabSz="102868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685" algn="l" defTabSz="102868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27" algn="l" defTabSz="102868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371" algn="l" defTabSz="102868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14" algn="l" defTabSz="102868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055" algn="l" defTabSz="102868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399" algn="l" defTabSz="102868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741" algn="l" defTabSz="102868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43188" y="487708"/>
            <a:ext cx="11829627" cy="1766181"/>
          </a:xfrm>
          <a:prstGeom prst="rect">
            <a:avLst/>
          </a:prstGeom>
        </p:spPr>
        <p:txBody>
          <a:bodyPr vert="horz" lIns="86692" tIns="43346" rIns="86692" bIns="43346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43188" y="2434522"/>
            <a:ext cx="11829627" cy="5802305"/>
          </a:xfrm>
          <a:prstGeom prst="rect">
            <a:avLst/>
          </a:prstGeom>
        </p:spPr>
        <p:txBody>
          <a:bodyPr vert="horz" lIns="86692" tIns="43346" rIns="86692" bIns="43346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43190" y="8475667"/>
            <a:ext cx="3085253" cy="485700"/>
          </a:xfrm>
          <a:prstGeom prst="rect">
            <a:avLst/>
          </a:prstGeom>
        </p:spPr>
        <p:txBody>
          <a:bodyPr vert="horz" lIns="86692" tIns="43346" rIns="86692" bIns="43346" rtlCol="0" anchor="ctr"/>
          <a:lstStyle>
            <a:lvl1pPr algn="l">
              <a:defRPr sz="12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2025/1/20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543215" y="8475667"/>
            <a:ext cx="4629573" cy="485700"/>
          </a:xfrm>
          <a:prstGeom prst="rect">
            <a:avLst/>
          </a:prstGeom>
        </p:spPr>
        <p:txBody>
          <a:bodyPr vert="horz" lIns="86692" tIns="43346" rIns="86692" bIns="43346" rtlCol="0" anchor="ctr"/>
          <a:lstStyle>
            <a:lvl1pPr algn="ctr">
              <a:defRPr sz="12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687565" y="8475667"/>
            <a:ext cx="3085253" cy="485700"/>
          </a:xfrm>
          <a:prstGeom prst="rect">
            <a:avLst/>
          </a:prstGeom>
        </p:spPr>
        <p:txBody>
          <a:bodyPr vert="horz" lIns="86692" tIns="43346" rIns="86692" bIns="43346" rtlCol="0" anchor="ctr"/>
          <a:lstStyle>
            <a:lvl1pPr algn="r">
              <a:defRPr sz="12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9065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1" r:id="rId1"/>
    <p:sldLayoutId id="2147484292" r:id="rId2"/>
  </p:sldLayoutIdLst>
  <p:txStyles>
    <p:titleStyle>
      <a:lvl1pPr algn="l" defTabSz="974994" rtl="0" eaLnBrk="1" latinLnBrk="0" hangingPunct="1">
        <a:lnSpc>
          <a:spcPct val="90000"/>
        </a:lnSpc>
        <a:spcBef>
          <a:spcPct val="0"/>
        </a:spcBef>
        <a:buNone/>
        <a:defRPr sz="4836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749" indent="-243749" algn="l" defTabSz="974994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3036" kern="1200">
          <a:solidFill>
            <a:schemeClr val="tx1"/>
          </a:solidFill>
          <a:latin typeface="+mn-lt"/>
          <a:ea typeface="+mn-ea"/>
          <a:cs typeface="+mn-cs"/>
        </a:defRPr>
      </a:lvl1pPr>
      <a:lvl2pPr marL="731244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2586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218743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2136" kern="1200">
          <a:solidFill>
            <a:schemeClr val="tx1"/>
          </a:solidFill>
          <a:latin typeface="+mn-lt"/>
          <a:ea typeface="+mn-ea"/>
          <a:cs typeface="+mn-cs"/>
        </a:defRPr>
      </a:lvl3pPr>
      <a:lvl4pPr marL="1706240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4pPr>
      <a:lvl5pPr marL="2193737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5pPr>
      <a:lvl6pPr marL="2681232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6pPr>
      <a:lvl7pPr marL="3168730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7pPr>
      <a:lvl8pPr marL="3656225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8pPr>
      <a:lvl9pPr marL="4143724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1pPr>
      <a:lvl2pPr marL="487496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2pPr>
      <a:lvl3pPr marL="974994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3pPr>
      <a:lvl4pPr marL="1462491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4pPr>
      <a:lvl5pPr marL="1949987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5pPr>
      <a:lvl6pPr marL="2437485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6pPr>
      <a:lvl7pPr marL="2924981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7pPr>
      <a:lvl8pPr marL="3412477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8pPr>
      <a:lvl9pPr marL="3899975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43188" y="487708"/>
            <a:ext cx="11829627" cy="1766181"/>
          </a:xfrm>
          <a:prstGeom prst="rect">
            <a:avLst/>
          </a:prstGeom>
        </p:spPr>
        <p:txBody>
          <a:bodyPr vert="horz" lIns="86692" tIns="43346" rIns="86692" bIns="43346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43188" y="2434522"/>
            <a:ext cx="11829627" cy="5802305"/>
          </a:xfrm>
          <a:prstGeom prst="rect">
            <a:avLst/>
          </a:prstGeom>
        </p:spPr>
        <p:txBody>
          <a:bodyPr vert="horz" lIns="86692" tIns="43346" rIns="86692" bIns="43346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43190" y="8475667"/>
            <a:ext cx="3085253" cy="485700"/>
          </a:xfrm>
          <a:prstGeom prst="rect">
            <a:avLst/>
          </a:prstGeom>
        </p:spPr>
        <p:txBody>
          <a:bodyPr vert="horz" lIns="86692" tIns="43346" rIns="86692" bIns="43346" rtlCol="0" anchor="ctr"/>
          <a:lstStyle>
            <a:lvl1pPr algn="l">
              <a:defRPr sz="12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2025/1/20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543215" y="8475667"/>
            <a:ext cx="4629573" cy="485700"/>
          </a:xfrm>
          <a:prstGeom prst="rect">
            <a:avLst/>
          </a:prstGeom>
        </p:spPr>
        <p:txBody>
          <a:bodyPr vert="horz" lIns="86692" tIns="43346" rIns="86692" bIns="43346" rtlCol="0" anchor="ctr"/>
          <a:lstStyle>
            <a:lvl1pPr algn="ctr">
              <a:defRPr sz="12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687565" y="8475667"/>
            <a:ext cx="3085253" cy="485700"/>
          </a:xfrm>
          <a:prstGeom prst="rect">
            <a:avLst/>
          </a:prstGeom>
        </p:spPr>
        <p:txBody>
          <a:bodyPr vert="horz" lIns="86692" tIns="43346" rIns="86692" bIns="43346" rtlCol="0" anchor="ctr"/>
          <a:lstStyle>
            <a:lvl1pPr algn="r">
              <a:defRPr sz="12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2704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4" r:id="rId1"/>
    <p:sldLayoutId id="2147484296" r:id="rId2"/>
    <p:sldLayoutId id="2147484297" r:id="rId3"/>
  </p:sldLayoutIdLst>
  <p:txStyles>
    <p:titleStyle>
      <a:lvl1pPr algn="l" defTabSz="974994" rtl="0" eaLnBrk="1" latinLnBrk="0" hangingPunct="1">
        <a:lnSpc>
          <a:spcPct val="90000"/>
        </a:lnSpc>
        <a:spcBef>
          <a:spcPct val="0"/>
        </a:spcBef>
        <a:buNone/>
        <a:defRPr sz="4836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749" indent="-243749" algn="l" defTabSz="974994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3036" kern="1200">
          <a:solidFill>
            <a:schemeClr val="tx1"/>
          </a:solidFill>
          <a:latin typeface="+mn-lt"/>
          <a:ea typeface="+mn-ea"/>
          <a:cs typeface="+mn-cs"/>
        </a:defRPr>
      </a:lvl1pPr>
      <a:lvl2pPr marL="731244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2586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218743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2136" kern="1200">
          <a:solidFill>
            <a:schemeClr val="tx1"/>
          </a:solidFill>
          <a:latin typeface="+mn-lt"/>
          <a:ea typeface="+mn-ea"/>
          <a:cs typeface="+mn-cs"/>
        </a:defRPr>
      </a:lvl3pPr>
      <a:lvl4pPr marL="1706240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4pPr>
      <a:lvl5pPr marL="2193737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5pPr>
      <a:lvl6pPr marL="2681232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6pPr>
      <a:lvl7pPr marL="3168730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7pPr>
      <a:lvl8pPr marL="3656225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8pPr>
      <a:lvl9pPr marL="4143724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1pPr>
      <a:lvl2pPr marL="487496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2pPr>
      <a:lvl3pPr marL="974994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3pPr>
      <a:lvl4pPr marL="1462491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4pPr>
      <a:lvl5pPr marL="1949987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5pPr>
      <a:lvl6pPr marL="2437485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6pPr>
      <a:lvl7pPr marL="2924981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7pPr>
      <a:lvl8pPr marL="3412477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8pPr>
      <a:lvl9pPr marL="3899975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942975" y="486836"/>
            <a:ext cx="11830050" cy="1767419"/>
          </a:xfrm>
          <a:prstGeom prst="rect">
            <a:avLst/>
          </a:prstGeom>
          <a:noFill/>
          <a:ln w="9525">
            <a:noFill/>
          </a:ln>
        </p:spPr>
        <p:txBody>
          <a:bodyPr lIns="91422" tIns="45712" rIns="91422" bIns="45712"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942975" y="2434169"/>
            <a:ext cx="11830050" cy="5801784"/>
          </a:xfrm>
          <a:prstGeom prst="rect">
            <a:avLst/>
          </a:prstGeom>
          <a:noFill/>
          <a:ln w="9525">
            <a:noFill/>
          </a:ln>
        </p:spPr>
        <p:txBody>
          <a:bodyPr lIns="91422" tIns="45712" rIns="91422" bIns="45712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42975" y="8475137"/>
            <a:ext cx="3086100" cy="486835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204F8E1-225C-4E59-B5F3-457F7948BB8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543425" y="8475137"/>
            <a:ext cx="4629150" cy="486835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686926" y="8475137"/>
            <a:ext cx="3086100" cy="486835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968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transition spd="slow" advTm="1000">
    <p:wipe/>
  </p:transition>
  <p:hf sldNum="0" hdr="0" ftr="0" dt="0"/>
  <p:txStyles>
    <p:titleStyle>
      <a:lvl1pPr algn="l" defTabSz="91422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6" indent="-228556" algn="l" defTabSz="91422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6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6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94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04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16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24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7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1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3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41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9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7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8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13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609535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1219073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828608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2438144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304768" indent="-304768" algn="l" rtl="0" fontAlgn="base">
        <a:lnSpc>
          <a:spcPct val="90000"/>
        </a:lnSpc>
        <a:spcBef>
          <a:spcPts val="1333"/>
        </a:spcBef>
        <a:spcAft>
          <a:spcPct val="0"/>
        </a:spcAft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04" indent="-304768" algn="l" rtl="0" fontAlgn="base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2" indent="-304768" algn="l" rtl="0" fontAlgn="base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77" indent="-304768" algn="l" rtl="0" fontAlgn="base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742911" indent="-304768" algn="l" rtl="0" fontAlgn="base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352448" indent="-304768" algn="l" defTabSz="1219073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984" indent="-304768" algn="l" defTabSz="1219073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21" indent="-304768" algn="l" defTabSz="1219073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055" indent="-304768" algn="l" defTabSz="1219073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5" algn="l" defTabSz="12190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3" algn="l" defTabSz="12190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08" algn="l" defTabSz="12190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44" algn="l" defTabSz="12190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80" algn="l" defTabSz="12190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16" algn="l" defTabSz="12190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52" algn="l" defTabSz="12190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288" algn="l" defTabSz="12190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43191" y="487719"/>
            <a:ext cx="11829627" cy="1766183"/>
          </a:xfrm>
          <a:prstGeom prst="rect">
            <a:avLst/>
          </a:prstGeom>
        </p:spPr>
        <p:txBody>
          <a:bodyPr vert="horz" lIns="91396" tIns="45700" rIns="91396" bIns="4570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43191" y="2434523"/>
            <a:ext cx="11829627" cy="5802304"/>
          </a:xfrm>
          <a:prstGeom prst="rect">
            <a:avLst/>
          </a:prstGeom>
        </p:spPr>
        <p:txBody>
          <a:bodyPr vert="horz" lIns="91396" tIns="45700" rIns="91396" bIns="457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43234" y="8475671"/>
            <a:ext cx="3085253" cy="485701"/>
          </a:xfrm>
          <a:prstGeom prst="rect">
            <a:avLst/>
          </a:prstGeom>
        </p:spPr>
        <p:txBody>
          <a:bodyPr vert="horz" lIns="91396" tIns="45700" rIns="91396" bIns="4570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72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72" fontAlgn="base">
                <a:spcBef>
                  <a:spcPct val="0"/>
                </a:spcBef>
                <a:spcAft>
                  <a:spcPct val="0"/>
                </a:spcAft>
              </a:pPr>
              <a:t>2025/1/20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543218" y="8475671"/>
            <a:ext cx="4629573" cy="485701"/>
          </a:xfrm>
          <a:prstGeom prst="rect">
            <a:avLst/>
          </a:prstGeom>
        </p:spPr>
        <p:txBody>
          <a:bodyPr vert="horz" lIns="91396" tIns="45700" rIns="91396" bIns="4570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72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687608" y="8475671"/>
            <a:ext cx="3085253" cy="485701"/>
          </a:xfrm>
          <a:prstGeom prst="rect">
            <a:avLst/>
          </a:prstGeom>
        </p:spPr>
        <p:txBody>
          <a:bodyPr vert="horz" lIns="91396" tIns="45700" rIns="91396" bIns="4570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72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7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578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397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1" indent="-228491" algn="l" defTabSz="91397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7" indent="-228491" algn="l" defTabSz="9139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6" indent="-228491" algn="l" defTabSz="9139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50" indent="-228491" algn="l" defTabSz="9139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35" indent="-228491" algn="l" defTabSz="9139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19" indent="-228491" algn="l" defTabSz="9139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407" indent="-228491" algn="l" defTabSz="9139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91" indent="-228491" algn="l" defTabSz="9139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77" indent="-228491" algn="l" defTabSz="9139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5" algn="l" defTabSz="913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2" algn="l" defTabSz="913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6" algn="l" defTabSz="913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42" algn="l" defTabSz="913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26" algn="l" defTabSz="913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12" algn="l" defTabSz="913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99" algn="l" defTabSz="913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83" algn="l" defTabSz="913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43190" y="487715"/>
            <a:ext cx="11829627" cy="1766183"/>
          </a:xfrm>
          <a:prstGeom prst="rect">
            <a:avLst/>
          </a:prstGeom>
        </p:spPr>
        <p:txBody>
          <a:bodyPr vert="horz" lIns="91421" tIns="45710" rIns="91421" bIns="4571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43190" y="2434523"/>
            <a:ext cx="11829627" cy="5802304"/>
          </a:xfrm>
          <a:prstGeom prst="rect">
            <a:avLst/>
          </a:prstGeom>
        </p:spPr>
        <p:txBody>
          <a:bodyPr vert="horz" lIns="91421" tIns="45710" rIns="91421" bIns="4571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43221" y="8475671"/>
            <a:ext cx="3085253" cy="485701"/>
          </a:xfrm>
          <a:prstGeom prst="rect">
            <a:avLst/>
          </a:prstGeom>
        </p:spPr>
        <p:txBody>
          <a:bodyPr vert="horz" lIns="91421" tIns="45710" rIns="91421" bIns="4571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00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00" fontAlgn="base">
                <a:spcBef>
                  <a:spcPct val="0"/>
                </a:spcBef>
                <a:spcAft>
                  <a:spcPct val="0"/>
                </a:spcAft>
              </a:pPr>
              <a:t>2025/1/20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543217" y="8475671"/>
            <a:ext cx="4629573" cy="485701"/>
          </a:xfrm>
          <a:prstGeom prst="rect">
            <a:avLst/>
          </a:prstGeom>
        </p:spPr>
        <p:txBody>
          <a:bodyPr vert="horz" lIns="91421" tIns="45710" rIns="91421" bIns="4571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00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687595" y="8475671"/>
            <a:ext cx="3085253" cy="485701"/>
          </a:xfrm>
          <a:prstGeom prst="rect">
            <a:avLst/>
          </a:prstGeom>
        </p:spPr>
        <p:txBody>
          <a:bodyPr vert="horz" lIns="91421" tIns="45710" rIns="91421" bIns="4571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00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58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2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0" indent="-228550" algn="l" defTabSz="9142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46" indent="-228550" algn="l" defTabSz="9142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7" indent="-228550" algn="l" defTabSz="9142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4" indent="-228550" algn="l" defTabSz="9142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42" indent="-228550" algn="l" defTabSz="9142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43" indent="-228550" algn="l" defTabSz="9142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9" indent="-228550" algn="l" defTabSz="9142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38" indent="-228550" algn="l" defTabSz="9142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36" indent="-228550" algn="l" defTabSz="9142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9" algn="l" defTabSz="914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8" algn="l" defTabSz="914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3" algn="l" defTabSz="914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90" algn="l" defTabSz="914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90" algn="l" defTabSz="914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8" algn="l" defTabSz="914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86" algn="l" defTabSz="914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3280164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xStyles>
    <p:titleStyle>
      <a:lvl1pPr algn="l" defTabSz="866851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13" indent="-216713" algn="l" defTabSz="866851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38" indent="-216713" algn="l" defTabSz="86685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83565" indent="-216713" algn="l" defTabSz="86685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16991" indent="-216713" algn="l" defTabSz="86685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416" indent="-216713" algn="l" defTabSz="86685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83842" indent="-216713" algn="l" defTabSz="86685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17269" indent="-216713" algn="l" defTabSz="86685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50693" indent="-216713" algn="l" defTabSz="86685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84121" indent="-216713" algn="l" defTabSz="86685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3424" algn="l" defTabSz="866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6851" algn="l" defTabSz="866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278" algn="l" defTabSz="866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33704" algn="l" defTabSz="866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7130" algn="l" defTabSz="866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00555" algn="l" defTabSz="866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33980" algn="l" defTabSz="866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67406" algn="l" defTabSz="866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784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1097192" rtl="0" eaLnBrk="1" latinLnBrk="0" hangingPunct="1">
        <a:lnSpc>
          <a:spcPct val="90000"/>
        </a:lnSpc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298" indent="-274298" algn="l" defTabSz="1097192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822895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90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086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683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279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65874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471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068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971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596" algn="l" defTabSz="10971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192" algn="l" defTabSz="10971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788" algn="l" defTabSz="10971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385" algn="l" defTabSz="10971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2982" algn="l" defTabSz="10971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576" algn="l" defTabSz="10971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173" algn="l" defTabSz="10971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8770" algn="l" defTabSz="10971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42975" y="486836"/>
            <a:ext cx="11830050" cy="1767419"/>
          </a:xfrm>
          <a:prstGeom prst="rect">
            <a:avLst/>
          </a:prstGeom>
        </p:spPr>
        <p:txBody>
          <a:bodyPr vert="horz" lIns="91422" tIns="45712" rIns="91422" bIns="4571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42975" y="2434169"/>
            <a:ext cx="11830050" cy="5801784"/>
          </a:xfrm>
          <a:prstGeom prst="rect">
            <a:avLst/>
          </a:prstGeom>
        </p:spPr>
        <p:txBody>
          <a:bodyPr vert="horz" lIns="91422" tIns="45712" rIns="91422" bIns="4571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42975" y="8475137"/>
            <a:ext cx="3086100" cy="486835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543425" y="8475137"/>
            <a:ext cx="4629150" cy="486835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686926" y="8475137"/>
            <a:ext cx="3086100" cy="486835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678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4" r:id="rId1"/>
    <p:sldLayoutId id="2147484135" r:id="rId2"/>
    <p:sldLayoutId id="2147484136" r:id="rId3"/>
    <p:sldLayoutId id="2147484137" r:id="rId4"/>
    <p:sldLayoutId id="2147484138" r:id="rId5"/>
    <p:sldLayoutId id="2147484139" r:id="rId6"/>
    <p:sldLayoutId id="2147484140" r:id="rId7"/>
    <p:sldLayoutId id="2147484141" r:id="rId8"/>
    <p:sldLayoutId id="2147484142" r:id="rId9"/>
    <p:sldLayoutId id="2147484143" r:id="rId10"/>
    <p:sldLayoutId id="2147484144" r:id="rId11"/>
    <p:sldLayoutId id="2147484145" r:id="rId12"/>
    <p:sldLayoutId id="2147484146" r:id="rId13"/>
    <p:sldLayoutId id="2147484147" r:id="rId14"/>
    <p:sldLayoutId id="2147484148" r:id="rId15"/>
    <p:sldLayoutId id="2147484149" r:id="rId16"/>
    <p:sldLayoutId id="2147484150" r:id="rId17"/>
    <p:sldLayoutId id="2147484151" r:id="rId18"/>
    <p:sldLayoutId id="2147484152" r:id="rId19"/>
    <p:sldLayoutId id="2147484153" r:id="rId20"/>
    <p:sldLayoutId id="2147484154" r:id="rId21"/>
    <p:sldLayoutId id="2147484155" r:id="rId22"/>
    <p:sldLayoutId id="2147484156" r:id="rId23"/>
    <p:sldLayoutId id="2147484157" r:id="rId24"/>
    <p:sldLayoutId id="2147484158" r:id="rId25"/>
    <p:sldLayoutId id="2147484159" r:id="rId26"/>
    <p:sldLayoutId id="2147484160" r:id="rId27"/>
    <p:sldLayoutId id="2147484161" r:id="rId28"/>
    <p:sldLayoutId id="2147484162" r:id="rId29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22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6" indent="-228556" algn="l" defTabSz="91422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6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6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94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04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16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24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7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1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3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41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9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7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8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48C3D58-D6AC-4AEE-87B3-C3749A634C2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"/>
            <a:ext cx="13716000" cy="9143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A2949BC-1927-4A0B-A47A-5AB7F74D9DE5}"/>
              </a:ext>
            </a:extLst>
          </p:cNvPr>
          <p:cNvSpPr/>
          <p:nvPr userDrawn="1"/>
        </p:nvSpPr>
        <p:spPr>
          <a:xfrm>
            <a:off x="0" y="0"/>
            <a:ext cx="13716000" cy="9144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8"/>
          </a:p>
        </p:txBody>
      </p:sp>
      <p:sp>
        <p:nvSpPr>
          <p:cNvPr id="2" name="文本框 1"/>
          <p:cNvSpPr txBox="1"/>
          <p:nvPr userDrawn="1"/>
        </p:nvSpPr>
        <p:spPr>
          <a:xfrm>
            <a:off x="4857750" y="3962400"/>
            <a:ext cx="4000500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38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38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38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7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D66F8FA-0964-4AE6-ADC4-2C8277C124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0" y="7123694"/>
            <a:ext cx="3178791" cy="175079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239902-2AD1-4835-8CF5-AE7C21EB4D3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39209" y="7957281"/>
            <a:ext cx="1126672" cy="113436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61D00AD-C64D-49AD-B568-6D19669FEC1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8585" y="8274682"/>
            <a:ext cx="767132" cy="77237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502ED9-9B95-443B-A68B-B021B8F19EB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251" y="6745523"/>
            <a:ext cx="2118749" cy="240193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18168A-5580-4B66-8C5C-A31BDFE43BC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9072" y="491560"/>
            <a:ext cx="1188658" cy="140497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77B7F8-17F2-4C58-B9BD-1815CFA32A5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828800" cy="217756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2A08CA-3A5C-43E7-92D2-4855E5D094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69" b="8666"/>
          <a:stretch/>
        </p:blipFill>
        <p:spPr>
          <a:xfrm>
            <a:off x="0" y="8837507"/>
            <a:ext cx="13716000" cy="30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920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4" r:id="rId1"/>
    <p:sldLayoutId id="2147484165" r:id="rId2"/>
    <p:sldLayoutId id="2147484166" r:id="rId3"/>
  </p:sldLayoutIdLst>
  <p:txStyles>
    <p:titleStyle>
      <a:lvl1pPr algn="l" defTabSz="1028700" rtl="0" eaLnBrk="1" latinLnBrk="0" hangingPunct="1">
        <a:lnSpc>
          <a:spcPct val="90000"/>
        </a:lnSpc>
        <a:spcBef>
          <a:spcPct val="0"/>
        </a:spcBef>
        <a:buNone/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102870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715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857" y="-17780"/>
            <a:ext cx="13710999" cy="91829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56" y="6884680"/>
            <a:ext cx="2500692" cy="23964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B4B027-EA12-4C6C-ACD5-D2D6ADA980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92510" flipH="1">
            <a:off x="-1302482" y="-472244"/>
            <a:ext cx="5970831" cy="33585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4B027-EA12-4C6C-ACD5-D2D6ADA980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0453" flipH="1">
            <a:off x="9738962" y="-724990"/>
            <a:ext cx="5037890" cy="398055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EE8B746-31DA-41D3-9F4B-FFAE0D1985D8}"/>
              </a:ext>
            </a:extLst>
          </p:cNvPr>
          <p:cNvSpPr/>
          <p:nvPr/>
        </p:nvSpPr>
        <p:spPr>
          <a:xfrm>
            <a:off x="1357850" y="2204836"/>
            <a:ext cx="10929595" cy="43396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>
              <a:defRPr/>
            </a:pPr>
            <a:r>
              <a:rPr lang="en-US" sz="6000" b="1" dirty="0" err="1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6000" b="1" dirty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6000" b="1" dirty="0" err="1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000" b="1" dirty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6000" b="1" dirty="0" err="1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6000" b="1" dirty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6000" b="1" dirty="0" err="1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6000" b="1" dirty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 defTabSz="914400">
              <a:defRPr/>
            </a:pPr>
            <a:r>
              <a:rPr lang="en-US" sz="6000" b="1" dirty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HĐTN 2B</a:t>
            </a:r>
          </a:p>
          <a:p>
            <a:pPr algn="ctr" defTabSz="914400">
              <a:defRPr/>
            </a:pPr>
            <a:r>
              <a:rPr lang="en-US" sz="6000" b="1" dirty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 SẮM HÀNG HÓA</a:t>
            </a:r>
          </a:p>
          <a:p>
            <a:pPr algn="ctr" defTabSz="914400">
              <a:defRPr/>
            </a:pPr>
            <a:endParaRPr lang="en-US" sz="9600" b="1" dirty="0">
              <a:ln/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64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3" objId="9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7" name="图片 46086" descr="1-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7" y="603220"/>
            <a:ext cx="13677798" cy="78264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0709" y="714380"/>
            <a:ext cx="3598469" cy="2978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图片 46087" descr="1-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48453" y="602908"/>
            <a:ext cx="2935762" cy="32943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7308" y="5610746"/>
            <a:ext cx="3986234" cy="27053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F7A807E-CC42-4EE5-9A24-35E242243BE5}"/>
              </a:ext>
            </a:extLst>
          </p:cNvPr>
          <p:cNvSpPr/>
          <p:nvPr/>
        </p:nvSpPr>
        <p:spPr>
          <a:xfrm>
            <a:off x="2264478" y="1397848"/>
            <a:ext cx="9538736" cy="4099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6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6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5: </a:t>
            </a:r>
          </a:p>
          <a:p>
            <a:pPr algn="ctr">
              <a:lnSpc>
                <a:spcPct val="150000"/>
              </a:lnSpc>
            </a:pP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sắm</a:t>
            </a:r>
            <a:endParaRPr lang="en-US" sz="4800" i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36414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6000" cy="84294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607" y="0"/>
            <a:ext cx="13624902" cy="87892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21124" y="2356031"/>
            <a:ext cx="5415026" cy="2425224"/>
          </a:xfrm>
          <a:prstGeom prst="rect">
            <a:avLst/>
          </a:prstGeom>
          <a:ln>
            <a:noFill/>
          </a:ln>
        </p:spPr>
        <p:txBody>
          <a:bodyPr wrap="square" lIns="104211" tIns="52106" rIns="104211" bIns="52106">
            <a:spAutoFit/>
          </a:bodyPr>
          <a:lstStyle/>
          <a:p>
            <a:pPr algn="ctr" defTabSz="1393187">
              <a:defRPr/>
            </a:pPr>
            <a:r>
              <a:rPr lang="en-US" sz="7538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7538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38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7538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38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7538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046348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B0BED43-B7A9-4245-B78E-5576F48307A6}"/>
              </a:ext>
            </a:extLst>
          </p:cNvPr>
          <p:cNvSpPr/>
          <p:nvPr/>
        </p:nvSpPr>
        <p:spPr>
          <a:xfrm>
            <a:off x="1898389" y="298940"/>
            <a:ext cx="9652797" cy="1090246"/>
          </a:xfrm>
          <a:prstGeom prst="roundRect">
            <a:avLst/>
          </a:prstGeom>
          <a:solidFill>
            <a:srgbClr val="8BFAFD"/>
          </a:solidFill>
          <a:ln w="12700" cap="flat" cmpd="sng" algn="ctr">
            <a:solidFill>
              <a:srgbClr val="F26B4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02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1. Đọc bảng giá của các đồ dùng dưới đây:</a:t>
            </a:r>
            <a:endParaRPr kumimoji="0" lang="en-US" sz="40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ADB8E6-30FB-49F1-BC96-8632ECD78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0" t="50000" r="72710" b="-977"/>
          <a:stretch/>
        </p:blipFill>
        <p:spPr>
          <a:xfrm>
            <a:off x="725699" y="2253159"/>
            <a:ext cx="5459866" cy="50978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24574E-824F-45A5-9BD5-3B3D2F8144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2" t="50000" r="-1952" b="-976"/>
          <a:stretch/>
        </p:blipFill>
        <p:spPr>
          <a:xfrm>
            <a:off x="6858000" y="2253159"/>
            <a:ext cx="5459866" cy="50978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97D9F2F-C39E-4BB1-A945-DD3BCAF796DA}"/>
              </a:ext>
            </a:extLst>
          </p:cNvPr>
          <p:cNvSpPr/>
          <p:nvPr/>
        </p:nvSpPr>
        <p:spPr>
          <a:xfrm>
            <a:off x="1531347" y="6638245"/>
            <a:ext cx="4337819" cy="1090246"/>
          </a:xfrm>
          <a:prstGeom prst="roundRect">
            <a:avLst/>
          </a:prstGeom>
          <a:solidFill>
            <a:srgbClr val="8BFAFD"/>
          </a:solidFill>
          <a:ln w="12700" cap="flat" cmpd="sng" algn="ctr">
            <a:solidFill>
              <a:srgbClr val="F26B4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02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12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nghìn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đồng</a:t>
            </a:r>
            <a:endParaRPr kumimoji="0" lang="en-US" sz="40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08D81F7-44F6-4899-ADBC-39C01F13200A}"/>
              </a:ext>
            </a:extLst>
          </p:cNvPr>
          <p:cNvSpPr/>
          <p:nvPr/>
        </p:nvSpPr>
        <p:spPr>
          <a:xfrm>
            <a:off x="7213367" y="6594433"/>
            <a:ext cx="4337819" cy="1090246"/>
          </a:xfrm>
          <a:prstGeom prst="roundRect">
            <a:avLst/>
          </a:prstGeom>
          <a:solidFill>
            <a:srgbClr val="8BFAFD"/>
          </a:solidFill>
          <a:ln w="12700" cap="flat" cmpd="sng" algn="ctr">
            <a:solidFill>
              <a:srgbClr val="F26B4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02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50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nghìn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đồng</a:t>
            </a:r>
            <a:endParaRPr kumimoji="0" lang="en-US" sz="40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10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1247354" y="25208"/>
            <a:ext cx="11221292" cy="9093583"/>
          </a:xfrm>
          <a:prstGeom prst="rect">
            <a:avLst/>
          </a:prstGeom>
        </p:spPr>
      </p:pic>
      <p:pic>
        <p:nvPicPr>
          <p:cNvPr id="1030" name="Picture 6" descr="Sun Smile Sticker by Canticos World for iOS &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73">
            <a:off x="10933664" y="468155"/>
            <a:ext cx="2554769" cy="255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9BAAA3-2A97-4A9B-85E4-7B2B4C04BB97}"/>
              </a:ext>
            </a:extLst>
          </p:cNvPr>
          <p:cNvSpPr/>
          <p:nvPr/>
        </p:nvSpPr>
        <p:spPr>
          <a:xfrm>
            <a:off x="2301752" y="3613473"/>
            <a:ext cx="8705117" cy="2424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28598">
              <a:lnSpc>
                <a:spcPct val="107000"/>
              </a:lnSpc>
              <a:spcAft>
                <a:spcPts val="900"/>
              </a:spcAft>
            </a:pP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vi-VN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vi-VN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Làm thẻ mua hàng tương ứng với các đồng tiền Việt Nam để mua sắm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36792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12&quot;&gt;&lt;property id=&quot;20148&quot; value=&quot;5&quot;/&gt;&lt;property id=&quot;20300&quot; value=&quot;Slide 35&quot;/&gt;&lt;property id=&quot;20307&quot; value=&quot;343&quot;/&gt;&lt;/object&gt;&lt;object type=&quot;3&quot; unique_id=&quot;430699&quot;&gt;&lt;property id=&quot;20148&quot; value=&quot;5&quot;/&gt;&lt;property id=&quot;20300&quot; value=&quot;Slide 3&quot;/&gt;&lt;property id=&quot;20307&quot; value=&quot;376&quot;/&gt;&lt;/object&gt;&lt;object type=&quot;3&quot; unique_id=&quot;430933&quot;&gt;&lt;property id=&quot;20148&quot; value=&quot;5&quot;/&gt;&lt;property id=&quot;20300&quot; value=&quot;Slide 1&quot;/&gt;&lt;property id=&quot;20307&quot; value=&quot;379&quot;/&gt;&lt;/object&gt;&lt;object type=&quot;3&quot; unique_id=&quot;431121&quot;&gt;&lt;property id=&quot;20148&quot; value=&quot;5&quot;/&gt;&lt;property id=&quot;20300&quot; value=&quot;Slide 2&quot;/&gt;&lt;property id=&quot;20307&quot; value=&quot;380&quot;/&gt;&lt;/object&gt;&lt;object type=&quot;3&quot; unique_id=&quot;431739&quot;&gt;&lt;property id=&quot;20148&quot; value=&quot;5&quot;/&gt;&lt;property id=&quot;20300&quot; value=&quot;Slide 5&quot;/&gt;&lt;property id=&quot;20307&quot; value=&quot;384&quot;/&gt;&lt;/object&gt;&lt;object type=&quot;3&quot; unique_id=&quot;433759&quot;&gt;&lt;property id=&quot;20148&quot; value=&quot;5&quot;/&gt;&lt;property id=&quot;20300&quot; value=&quot;Slide 4&quot;/&gt;&lt;property id=&quot;20307&quot; value=&quot;399&quot;/&gt;&lt;/object&gt;&lt;object type=&quot;3&quot; unique_id=&quot;517996&quot;&gt;&lt;property id=&quot;20148&quot; value=&quot;5&quot;/&gt;&lt;property id=&quot;20300&quot; value=&quot;Slide 6&quot;/&gt;&lt;property id=&quot;20307&quot; value=&quot;400&quot;/&gt;&lt;/object&gt;&lt;object type=&quot;3&quot; unique_id=&quot;517997&quot;&gt;&lt;property id=&quot;20148&quot; value=&quot;5&quot;/&gt;&lt;property id=&quot;20300&quot; value=&quot;Slide 10&quot;/&gt;&lt;property id=&quot;20307&quot; value=&quot;401&quot;/&gt;&lt;/object&gt;&lt;object type=&quot;3&quot; unique_id=&quot;517999&quot;&gt;&lt;property id=&quot;20148&quot; value=&quot;5&quot;/&gt;&lt;property id=&quot;20300&quot; value=&quot;Slide 11&quot;/&gt;&lt;property id=&quot;20307&quot; value=&quot;403&quot;/&gt;&lt;/object&gt;&lt;object type=&quot;3&quot; unique_id=&quot;518002&quot;&gt;&lt;property id=&quot;20148&quot; value=&quot;5&quot;/&gt;&lt;property id=&quot;20300&quot; value=&quot;Slide 14&quot;/&gt;&lt;property id=&quot;20307&quot; value=&quot;406&quot;/&gt;&lt;/object&gt;&lt;object type=&quot;3&quot; unique_id=&quot;518003&quot;&gt;&lt;property id=&quot;20148&quot; value=&quot;5&quot;/&gt;&lt;property id=&quot;20300&quot; value=&quot;Slide 16&quot;/&gt;&lt;property id=&quot;20307&quot; value=&quot;407&quot;/&gt;&lt;/object&gt;&lt;object type=&quot;3&quot; unique_id=&quot;518004&quot;&gt;&lt;property id=&quot;20148&quot; value=&quot;5&quot;/&gt;&lt;property id=&quot;20300&quot; value=&quot;Slide 21&quot;/&gt;&lt;property id=&quot;20307&quot; value=&quot;408&quot;/&gt;&lt;/object&gt;&lt;object type=&quot;3&quot; unique_id=&quot;518005&quot;&gt;&lt;property id=&quot;20148&quot; value=&quot;5&quot;/&gt;&lt;property id=&quot;20300&quot; value=&quot;Slide 22&quot;/&gt;&lt;property id=&quot;20307&quot; value=&quot;409&quot;/&gt;&lt;/object&gt;&lt;object type=&quot;3&quot; unique_id=&quot;518345&quot;&gt;&lt;property id=&quot;20148&quot; value=&quot;5&quot;/&gt;&lt;property id=&quot;20300&quot; value=&quot;Slide 7&quot;/&gt;&lt;property id=&quot;20307&quot; value=&quot;413&quot;/&gt;&lt;/object&gt;&lt;object type=&quot;3&quot; unique_id=&quot;518346&quot;&gt;&lt;property id=&quot;20148&quot; value=&quot;5&quot;/&gt;&lt;property id=&quot;20300&quot; value=&quot;Slide 8&quot;/&gt;&lt;property id=&quot;20307&quot; value=&quot;414&quot;/&gt;&lt;/object&gt;&lt;object type=&quot;3&quot; unique_id=&quot;518347&quot;&gt;&lt;property id=&quot;20148&quot; value=&quot;5&quot;/&gt;&lt;property id=&quot;20300&quot; value=&quot;Slide 9&quot;/&gt;&lt;property id=&quot;20307&quot; value=&quot;415&quot;/&gt;&lt;/object&gt;&lt;object type=&quot;3&quot; unique_id=&quot;518949&quot;&gt;&lt;property id=&quot;20148&quot; value=&quot;5&quot;/&gt;&lt;property id=&quot;20300&quot; value=&quot;Slide 12&quot;/&gt;&lt;property id=&quot;20307&quot; value=&quot;416&quot;/&gt;&lt;/object&gt;&lt;object type=&quot;3&quot; unique_id=&quot;519091&quot;&gt;&lt;property id=&quot;20148&quot; value=&quot;5&quot;/&gt;&lt;property id=&quot;20300&quot; value=&quot;Slide 13&quot;/&gt;&lt;property id=&quot;20307&quot; value=&quot;417&quot;/&gt;&lt;/object&gt;&lt;object type=&quot;3&quot; unique_id=&quot;519401&quot;&gt;&lt;property id=&quot;20148&quot; value=&quot;5&quot;/&gt;&lt;property id=&quot;20300&quot; value=&quot;Slide 19&quot;/&gt;&lt;property id=&quot;20307&quot; value=&quot;418&quot;/&gt;&lt;/object&gt;&lt;object type=&quot;3&quot; unique_id=&quot;519605&quot;&gt;&lt;property id=&quot;20148&quot; value=&quot;5&quot;/&gt;&lt;property id=&quot;20300&quot; value=&quot;Slide 15&quot;/&gt;&lt;property id=&quot;20307&quot; value=&quot;419&quot;/&gt;&lt;/object&gt;&lt;object type=&quot;3&quot; unique_id=&quot;519727&quot;&gt;&lt;property id=&quot;20148&quot; value=&quot;5&quot;/&gt;&lt;property id=&quot;20300&quot; value=&quot;Slide 17&quot;/&gt;&lt;property id=&quot;20307&quot; value=&quot;420&quot;/&gt;&lt;/object&gt;&lt;object type=&quot;3&quot; unique_id=&quot;520069&quot;&gt;&lt;property id=&quot;20148&quot; value=&quot;5&quot;/&gt;&lt;property id=&quot;20300&quot; value=&quot;Slide 18&quot;/&gt;&lt;property id=&quot;20307&quot; value=&quot;422&quot;/&gt;&lt;/object&gt;&lt;object type=&quot;3&quot; unique_id=&quot;520070&quot;&gt;&lt;property id=&quot;20148&quot; value=&quot;5&quot;/&gt;&lt;property id=&quot;20300&quot; value=&quot;Slide 20&quot;/&gt;&lt;property id=&quot;20307&quot; value=&quot;421&quot;/&gt;&lt;/object&gt;&lt;object type=&quot;3&quot; unique_id=&quot;520302&quot;&gt;&lt;property id=&quot;20148&quot; value=&quot;5&quot;/&gt;&lt;property id=&quot;20300&quot; value=&quot;Slide 23&quot;/&gt;&lt;property id=&quot;20307&quot; value=&quot;423&quot;/&gt;&lt;/object&gt;&lt;object type=&quot;3&quot; unique_id=&quot;520647&quot;&gt;&lt;property id=&quot;20148&quot; value=&quot;5&quot;/&gt;&lt;property id=&quot;20300&quot; value=&quot;Slide 24&quot;/&gt;&lt;property id=&quot;20307&quot; value=&quot;424&quot;/&gt;&lt;/object&gt;&lt;object type=&quot;3&quot; unique_id=&quot;520958&quot;&gt;&lt;property id=&quot;20148&quot; value=&quot;5&quot;/&gt;&lt;property id=&quot;20300&quot; value=&quot;Slide 25&quot;/&gt;&lt;property id=&quot;20307&quot; value=&quot;426&quot;/&gt;&lt;/object&gt;&lt;object type=&quot;3&quot; unique_id=&quot;521166&quot;&gt;&lt;property id=&quot;20148&quot; value=&quot;5&quot;/&gt;&lt;property id=&quot;20300&quot; value=&quot;Slide 26&quot;/&gt;&lt;property id=&quot;20307&quot; value=&quot;428&quot;/&gt;&lt;/object&gt;&lt;object type=&quot;3&quot; unique_id=&quot;521266&quot;&gt;&lt;property id=&quot;20148&quot; value=&quot;5&quot;/&gt;&lt;property id=&quot;20300&quot; value=&quot;Slide 27&quot;/&gt;&lt;property id=&quot;20307&quot; value=&quot;429&quot;/&gt;&lt;/object&gt;&lt;object type=&quot;3&quot; unique_id=&quot;521629&quot;&gt;&lt;property id=&quot;20148&quot; value=&quot;5&quot;/&gt;&lt;property id=&quot;20300&quot; value=&quot;Slide 28&quot;/&gt;&lt;property id=&quot;20307&quot; value=&quot;436&quot;/&gt;&lt;/object&gt;&lt;object type=&quot;3&quot; unique_id=&quot;521630&quot;&gt;&lt;property id=&quot;20148&quot; value=&quot;5&quot;/&gt;&lt;property id=&quot;20300&quot; value=&quot;Slide 29&quot;/&gt;&lt;property id=&quot;20307&quot; value=&quot;430&quot;/&gt;&lt;/object&gt;&lt;object type=&quot;3&quot; unique_id=&quot;521631&quot;&gt;&lt;property id=&quot;20148&quot; value=&quot;5&quot;/&gt;&lt;property id=&quot;20300&quot; value=&quot;Slide 30&quot;/&gt;&lt;property id=&quot;20307&quot; value=&quot;431&quot;/&gt;&lt;/object&gt;&lt;object type=&quot;3&quot; unique_id=&quot;521632&quot;&gt;&lt;property id=&quot;20148&quot; value=&quot;5&quot;/&gt;&lt;property id=&quot;20300&quot; value=&quot;Slide 31&quot;/&gt;&lt;property id=&quot;20307&quot; value=&quot;432&quot;/&gt;&lt;/object&gt;&lt;object type=&quot;3&quot; unique_id=&quot;522228&quot;&gt;&lt;property id=&quot;20148&quot; value=&quot;5&quot;/&gt;&lt;property id=&quot;20300&quot; value=&quot;Slide 32&quot;/&gt;&lt;property id=&quot;20307&quot; value=&quot;437&quot;/&gt;&lt;/object&gt;&lt;object type=&quot;3&quot; unique_id=&quot;522229&quot;&gt;&lt;property id=&quot;20148&quot; value=&quot;5&quot;/&gt;&lt;property id=&quot;20300&quot; value=&quot;Slide 33&quot;/&gt;&lt;property id=&quot;20307&quot; value=&quot;438&quot;/&gt;&lt;/object&gt;&lt;object type=&quot;3&quot; unique_id=&quot;522230&quot;&gt;&lt;property id=&quot;20148&quot; value=&quot;5&quot;/&gt;&lt;property id=&quot;20300&quot; value=&quot;Slide 34&quot;/&gt;&lt;property id=&quot;20307&quot; value=&quot;439&quot;/&gt;&lt;/object&gt;&lt;/object&gt;&lt;object type=&quot;8&quot; unique_id=&quot;1003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自定义设计方案">
  <a:themeElements>
    <a:clrScheme name="自定义 2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AB37"/>
      </a:accent1>
      <a:accent2>
        <a:srgbClr val="4DF4A3"/>
      </a:accent2>
      <a:accent3>
        <a:srgbClr val="D84035"/>
      </a:accent3>
      <a:accent4>
        <a:srgbClr val="F9AB37"/>
      </a:accent4>
      <a:accent5>
        <a:srgbClr val="4DF4A3"/>
      </a:accent5>
      <a:accent6>
        <a:srgbClr val="D84035"/>
      </a:accent6>
      <a:hlink>
        <a:srgbClr val="4DF4A3"/>
      </a:hlink>
      <a:folHlink>
        <a:srgbClr val="7ABED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自定义设计方案">
  <a:themeElements>
    <a:clrScheme name="自定义 142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7622B"/>
      </a:accent1>
      <a:accent2>
        <a:srgbClr val="9DCA43"/>
      </a:accent2>
      <a:accent3>
        <a:srgbClr val="27622B"/>
      </a:accent3>
      <a:accent4>
        <a:srgbClr val="9DCA43"/>
      </a:accent4>
      <a:accent5>
        <a:srgbClr val="27622B"/>
      </a:accent5>
      <a:accent6>
        <a:srgbClr val="9DCA43"/>
      </a:accent6>
      <a:hlink>
        <a:srgbClr val="27622B"/>
      </a:hlink>
      <a:folHlink>
        <a:srgbClr val="9DCA43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3_自定义设计方案">
  <a:themeElements>
    <a:clrScheme name="自定义 142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7622B"/>
      </a:accent1>
      <a:accent2>
        <a:srgbClr val="9DCA43"/>
      </a:accent2>
      <a:accent3>
        <a:srgbClr val="27622B"/>
      </a:accent3>
      <a:accent4>
        <a:srgbClr val="9DCA43"/>
      </a:accent4>
      <a:accent5>
        <a:srgbClr val="27622B"/>
      </a:accent5>
      <a:accent6>
        <a:srgbClr val="9DCA43"/>
      </a:accent6>
      <a:hlink>
        <a:srgbClr val="27622B"/>
      </a:hlink>
      <a:folHlink>
        <a:srgbClr val="9DCA43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Temp">
      <a:majorFont>
        <a:latin typeface="方正准圆简体"/>
        <a:ea typeface="方正准圆简体"/>
        <a:cs typeface=""/>
      </a:majorFont>
      <a:minorFont>
        <a:latin typeface="方正准圆简体"/>
        <a:ea typeface="方正准圆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自定义设计方案">
  <a:themeElements>
    <a:clrScheme name="自定义 91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BF00"/>
      </a:accent1>
      <a:accent2>
        <a:srgbClr val="088F39"/>
      </a:accent2>
      <a:accent3>
        <a:srgbClr val="FFBF00"/>
      </a:accent3>
      <a:accent4>
        <a:srgbClr val="088F39"/>
      </a:accent4>
      <a:accent5>
        <a:srgbClr val="FFBF00"/>
      </a:accent5>
      <a:accent6>
        <a:srgbClr val="088F39"/>
      </a:accent6>
      <a:hlink>
        <a:srgbClr val="FFBF00"/>
      </a:hlink>
      <a:folHlink>
        <a:srgbClr val="088F39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包图主题2">
  <a:themeElements>
    <a:clrScheme name="自定义 42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26B43"/>
      </a:accent1>
      <a:accent2>
        <a:srgbClr val="81C233"/>
      </a:accent2>
      <a:accent3>
        <a:srgbClr val="F26B43"/>
      </a:accent3>
      <a:accent4>
        <a:srgbClr val="81C233"/>
      </a:accent4>
      <a:accent5>
        <a:srgbClr val="F26B43"/>
      </a:accent5>
      <a:accent6>
        <a:srgbClr val="81C233"/>
      </a:accent6>
      <a:hlink>
        <a:srgbClr val="F26B43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1724</TotalTime>
  <Words>78</Words>
  <Application>Microsoft Office PowerPoint</Application>
  <PresentationFormat>Custom</PresentationFormat>
  <Paragraphs>14</Paragraphs>
  <Slides>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5</vt:i4>
      </vt:variant>
    </vt:vector>
  </HeadingPairs>
  <TitlesOfParts>
    <vt:vector size="26" baseType="lpstr">
      <vt:lpstr>等线</vt:lpstr>
      <vt:lpstr>微软雅黑</vt:lpstr>
      <vt:lpstr>Arial</vt:lpstr>
      <vt:lpstr>Calibri</vt:lpstr>
      <vt:lpstr>Calibri Light</vt:lpstr>
      <vt:lpstr>Times New Roman</vt:lpstr>
      <vt:lpstr>VNI-Avo</vt:lpstr>
      <vt:lpstr>1_自定义设计方案</vt:lpstr>
      <vt:lpstr>3_Office 主题</vt:lpstr>
      <vt:lpstr>4_Office 主题</vt:lpstr>
      <vt:lpstr>www.33ppt.com</vt:lpstr>
      <vt:lpstr>1_www.33ppt.com</vt:lpstr>
      <vt:lpstr>自定义设计方案</vt:lpstr>
      <vt:lpstr>PPT定制1801380800</vt:lpstr>
      <vt:lpstr>Office 主题</vt:lpstr>
      <vt:lpstr>包图主题2</vt:lpstr>
      <vt:lpstr>3_默认设计模板</vt:lpstr>
      <vt:lpstr>9_Office Theme</vt:lpstr>
      <vt:lpstr>3_Office Theme</vt:lpstr>
      <vt:lpstr>2_自定义设计方案</vt:lpstr>
      <vt:lpstr>3_自定义设计方案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BÙI THỊ THU HẰNG (221001306)</cp:lastModifiedBy>
  <cp:revision>399</cp:revision>
  <dcterms:created xsi:type="dcterms:W3CDTF">2020-10-03T06:01:09Z</dcterms:created>
  <dcterms:modified xsi:type="dcterms:W3CDTF">2025-01-20T08:03:12Z</dcterms:modified>
</cp:coreProperties>
</file>