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76" r:id="rId2"/>
    <p:sldId id="277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3018" y="-108"/>
      </p:cViewPr>
      <p:guideLst>
        <p:guide orient="horz" pos="3109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6EFH2K2HK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9677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 descr="Anh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819400"/>
            <a:ext cx="26574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 descr="blumen-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3505202"/>
            <a:ext cx="990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 descr="Book-09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4290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7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2" name="WordArt 8"/>
          <p:cNvSpPr>
            <a:spLocks noChangeArrowheads="1" noChangeShapeType="1" noTextEdit="1"/>
          </p:cNvSpPr>
          <p:nvPr/>
        </p:nvSpPr>
        <p:spPr bwMode="auto">
          <a:xfrm>
            <a:off x="937932" y="2326341"/>
            <a:ext cx="6555442" cy="317275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052732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NhiÖt liÖt chµo mõng </a:t>
            </a:r>
            <a:r>
              <a:rPr lang="en-US" sz="80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c¸c thÇy c« </a:t>
            </a:r>
          </a:p>
          <a:p>
            <a:pPr algn="ctr"/>
            <a:r>
              <a:rPr lang="en-US" sz="80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vµ </a:t>
            </a:r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c¸c em</a:t>
            </a:r>
          </a:p>
          <a:p>
            <a:pPr algn="ctr"/>
            <a:endParaRPr lang="en-US" sz="80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fani HeavyH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0" y="5181600"/>
            <a:ext cx="8839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Người thực hiện: Đồng Thị Hằng</a:t>
            </a:r>
          </a:p>
          <a:p>
            <a:pPr algn="ctr"/>
            <a:r>
              <a:rPr lang="vi-VN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Trường Tiểu học Bình Dân</a:t>
            </a:r>
            <a:endParaRPr lang="en-US" sz="48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8794" name="Picture 10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8260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nimBg="1"/>
      <p:bldP spid="118792" grpId="1" animBg="1"/>
      <p:bldP spid="118792" grpId="2" animBg="1"/>
      <p:bldP spid="118792" grpId="3" animBg="1"/>
      <p:bldP spid="118792" grpId="4" animBg="1"/>
      <p:bldP spid="118792" grpId="5" animBg="1"/>
      <p:bldP spid="118792" grpId="6" animBg="1"/>
      <p:bldP spid="118792" grpId="7" animBg="1"/>
      <p:bldP spid="118792" grpId="8" animBg="1"/>
      <p:bldP spid="118792" grpId="9" animBg="1"/>
      <p:bldP spid="118792" grpId="1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580382"/>
            <a:ext cx="69342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3635" y="2732782"/>
            <a:ext cx="6090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ngoan lễ phép vâng lời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bà, cha mẹ rạng ngời niềm vui.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=""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228600" y="0"/>
            <a:ext cx="830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6ngày 13tháng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năm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23504" y="739088"/>
            <a:ext cx="63822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 phép, vâng lời ông bà, cha mẹ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71251" y="104488"/>
            <a:ext cx="563335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345" y="199138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“Con chim vành khuyên 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80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trong tranh đã thể hiện sự lễ phép, vâng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lời ông bà, cha mẹ, anh chị như thế nào?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2020-2021\Giáo án điện tử các môn - 2020\Dao duc\tranh anh dao duc\Daoduc1 chu de 3 (FB Kim Oanh Be) ẢNH\dd6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862" b="10909"/>
          <a:stretch/>
        </p:blipFill>
        <p:spPr bwMode="auto">
          <a:xfrm>
            <a:off x="0" y="1981200"/>
            <a:ext cx="9144000" cy="4864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lễ phép, vâng lời ông bà, cha mẹ, anh chị?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17" y="3261904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981200"/>
            <a:ext cx="885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biết lễ phép, vâng lời ?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chưa biết lễ phép vâng lời? Vì sao?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3 (FB Kim Oanh Be) ẢNH\dd6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98" t="18307" r="8580" b="62905"/>
          <a:stretch/>
        </p:blipFill>
        <p:spPr bwMode="auto">
          <a:xfrm>
            <a:off x="0" y="3124200"/>
            <a:ext cx="914400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138839"/>
            <a:ext cx="8135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chia sẻ với các bạn những việc em đã làm thể hiện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lễ phép, vâng lời ông bà, cha mẹ, anh chị.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631" y="2057400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để xử lí các tình huống sau: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99" t="22882" r="23443" b="41439"/>
          <a:stretch/>
        </p:blipFill>
        <p:spPr bwMode="auto">
          <a:xfrm>
            <a:off x="2362200" y="2833688"/>
            <a:ext cx="6456408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177" y="1706940"/>
            <a:ext cx="8213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lễ phép, vâng lời ông bà ,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 mẹ, anh chị bằng thái độ và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vi phù hợp.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234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17</cp:revision>
  <dcterms:created xsi:type="dcterms:W3CDTF">2006-08-16T00:00:00Z</dcterms:created>
  <dcterms:modified xsi:type="dcterms:W3CDTF">2024-04-14T12:54:43Z</dcterms:modified>
</cp:coreProperties>
</file>