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2" r:id="rId3"/>
    <p:sldId id="257" r:id="rId4"/>
    <p:sldId id="262" r:id="rId5"/>
    <p:sldId id="263" r:id="rId6"/>
    <p:sldId id="291" r:id="rId7"/>
    <p:sldId id="270" r:id="rId8"/>
    <p:sldId id="268" r:id="rId9"/>
    <p:sldId id="28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445D3-E621-40F4-8771-743A0FF404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9F457-EB55-489D-B51B-AF2A8C7B25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326E8-20B5-4BA3-9C75-A544E3F123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05A1-3F23-4BA3-BF6D-833C63ED18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89" y="685800"/>
            <a:ext cx="8386611" cy="5291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3719" y="4207974"/>
            <a:ext cx="1287540" cy="179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8774" y="4555636"/>
            <a:ext cx="1948071" cy="1445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783" y="4583719"/>
            <a:ext cx="2715565" cy="1417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2133600"/>
            <a:ext cx="7543800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baseline="0" dirty="0" err="1">
                <a:solidFill>
                  <a:schemeClr val="bg1"/>
                </a:solidFill>
              </a:rPr>
              <a:t>Thứ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năm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ngày</a:t>
            </a:r>
            <a:r>
              <a:rPr lang="en-US" sz="3600" b="1" dirty="0">
                <a:solidFill>
                  <a:schemeClr val="bg1"/>
                </a:solidFill>
              </a:rPr>
              <a:t> 02 </a:t>
            </a:r>
            <a:r>
              <a:rPr lang="en-US" sz="3600" b="1" dirty="0" err="1">
                <a:solidFill>
                  <a:schemeClr val="bg1"/>
                </a:solidFill>
              </a:rPr>
              <a:t>tháng</a:t>
            </a:r>
            <a:r>
              <a:rPr lang="en-US" sz="3600" b="1" dirty="0">
                <a:solidFill>
                  <a:schemeClr val="bg1"/>
                </a:solidFill>
              </a:rPr>
              <a:t> 10 </a:t>
            </a:r>
            <a:r>
              <a:rPr lang="en-US" sz="3600" b="1" dirty="0" err="1">
                <a:solidFill>
                  <a:schemeClr val="bg1"/>
                </a:solidFill>
              </a:rPr>
              <a:t>năm</a:t>
            </a:r>
            <a:r>
              <a:rPr lang="en-US" sz="3600" b="1" dirty="0">
                <a:solidFill>
                  <a:schemeClr val="bg1"/>
                </a:solidFill>
              </a:rPr>
              <a:t> 2025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MĨ THUẬT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PHONG CẢNH QUÊ EM ( </a:t>
            </a:r>
            <a:r>
              <a:rPr lang="en-US" sz="3600" b="1" dirty="0" err="1">
                <a:solidFill>
                  <a:schemeClr val="bg1"/>
                </a:solidFill>
              </a:rPr>
              <a:t>Tiết</a:t>
            </a:r>
            <a:r>
              <a:rPr lang="en-US" sz="3600" b="1" dirty="0">
                <a:solidFill>
                  <a:schemeClr val="bg1"/>
                </a:solidFill>
              </a:rPr>
              <a:t> 2)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a66817f56769e28c767.jpg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3429000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lớp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cùng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lắng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nghe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theo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: “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Quê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hương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biết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bao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tươi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đẹp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24384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y2mate.com - Quê hương tươi đẹp hát mẫu  Âm nhạc lớp 1 Cùng học để phát triển năng lực  Hà Lực _320kb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2100" y="515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235475"/>
            <a:ext cx="842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y2mate.com - XIN CHAO VIET NAM  DU LỊCH XUYEN VIET  PHIÊN BẢN FLYCAM  HELLO VIET NAM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2950" y="1600200"/>
            <a:ext cx="7658100" cy="43076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9080" y="22716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609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u="sng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56080"/>
            <a:ext cx="6207734" cy="45720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/>
          <p:cNvSpPr txBox="1"/>
          <p:nvPr/>
        </p:nvSpPr>
        <p:spPr>
          <a:xfrm>
            <a:off x="3098162" y="2845123"/>
            <a:ext cx="3607437" cy="364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phong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37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339026">
            <a:off x="2958422" y="2391657"/>
            <a:ext cx="1051362" cy="29701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951077">
            <a:off x="2048254" y="3377181"/>
            <a:ext cx="1791401" cy="506071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80107">
            <a:off x="7927939" y="4341665"/>
            <a:ext cx="1149488" cy="1600553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8938104" flipH="1">
            <a:off x="5412040" y="3384720"/>
            <a:ext cx="1417155" cy="40034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14">
            <a:off x="38292" y="4806259"/>
            <a:ext cx="909743" cy="11269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4705" y="1457150"/>
            <a:ext cx="264654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1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phác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xác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cục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bức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043" y="4141124"/>
            <a:ext cx="239760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kông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ở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gần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3914" y="3850317"/>
            <a:ext cx="255209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rõ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ảnh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thiện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bức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536200" flipH="1">
            <a:off x="5094082" y="2145798"/>
            <a:ext cx="1417155" cy="4003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7820" y="1086083"/>
            <a:ext cx="253055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thêm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</a:t>
            </a:r>
            <a:r>
              <a:rPr lang="en-US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ức</a:t>
            </a:r>
            <a:r>
              <a:rPr lang="en-US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5c45c5b6d7fa521fc6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114800"/>
            <a:ext cx="662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3276600"/>
            <a:ext cx="66294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7a71add3be1be042af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8600"/>
            <a:ext cx="9129737" cy="68595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52600" y="76200"/>
            <a:ext cx="53340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khảo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3731"/>
            <a:ext cx="6781800" cy="580330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01040"/>
            <a:ext cx="7315200" cy="9848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497478" cy="4766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835</Words>
  <Application>WPS Presentation</Application>
  <PresentationFormat>On-screen Show (4:3)</PresentationFormat>
  <Paragraphs>38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DengXian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123</dc:creator>
  <cp:lastModifiedBy>Quỳnh Trang Trần Thị</cp:lastModifiedBy>
  <cp:revision>62</cp:revision>
  <dcterms:created xsi:type="dcterms:W3CDTF">2021-11-01T12:12:00Z</dcterms:created>
  <dcterms:modified xsi:type="dcterms:W3CDTF">2025-09-25T03:00:36Z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B56AC05008B1437BB8F5F6E62D4260E5_12</vt:lpwstr>
  </property>
  <property fmtid="{D5CDD505-2E9C-101B-9397-08002B2CF9AE}" pid="3" name="KSOProductBuildVer">
    <vt:lpwstr>1033-12.2.0.22549</vt:lpwstr>
  </property>
</Properties>
</file>