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59" r:id="rId3"/>
    <p:sldMasterId id="2147483771" r:id="rId4"/>
  </p:sldMasterIdLst>
  <p:notesMasterIdLst>
    <p:notesMasterId r:id="rId11"/>
  </p:notesMasterIdLst>
  <p:handoutMasterIdLst>
    <p:handoutMasterId r:id="rId12"/>
  </p:handoutMasterIdLst>
  <p:sldIdLst>
    <p:sldId id="282" r:id="rId5"/>
    <p:sldId id="286" r:id="rId6"/>
    <p:sldId id="288" r:id="rId7"/>
    <p:sldId id="302" r:id="rId8"/>
    <p:sldId id="307" r:id="rId9"/>
    <p:sldId id="294" r:id="rId10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ADC3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98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285247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75252-4E05-4F91-8634-377B7DFFFBF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855604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22" indent="-28573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57" indent="-22859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140" indent="-22859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322" indent="-22859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505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687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871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053" indent="-2285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27AB8C7-5595-4518-A863-99CD42E6C3D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0322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7AF26-4260-4549-A185-C1CEF069AE1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574AB1-4B36-4CC8-8D41-A679402FE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95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3287F4-E1BE-4E71-A38C-B11FF8B07554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BE105-CE4D-4C69-9088-CEA9008DD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19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96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81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850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243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183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712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2749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13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85557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889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292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419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4AE5D-6BF5-40D8-8544-4DF312599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2EF1B-F747-4823-9500-B540550DB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D119F-C0A6-4633-A600-7B9024BB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FBBE83-C093-4533-8B2C-799CA7CED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41D4D0-4F56-4657-B105-709B6315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0760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C11B74-5909-45AB-80CC-4A6D8EED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13DF12-BB21-4B17-A068-9D1AAE61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C0FEAB-5364-47E6-8C7F-59D3F4BE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39708C-B34F-4BCC-AD28-D32F267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9A162-D373-43FA-86AD-EA4ACC92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1054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1D3A64-BD63-4125-BABD-0AF2B9E9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ECCC1D-B157-4B03-B4C7-ACE79F09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6B4584-11C0-4C96-A504-5ABA5F63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1D1880-8E09-48C7-B366-289B6972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55B01B-8777-4F5C-9113-68155B2AE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630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D322F-2090-4398-843B-712E7096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973922-A1B6-4F1F-B21C-CDEA588A3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E9DA954-5559-4B21-9E03-91A99283C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81044D-5129-4D7A-8449-45D9B618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2DE707-56BF-4D9A-BF23-2F95DB489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C75C80-1F67-48FC-8DF1-E1045DB1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481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E1A882-28F6-49E4-8590-777F61EF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5E5EB6-5A53-430D-985E-EAFD2AA3E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EB01B45-0B87-46EF-A69A-AB7B2B660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9190FC-5201-4BD5-898F-9D2F38A408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55A46CB-6B6D-484A-98CA-D8AFA4A9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FD72D38-4AF3-4493-9548-51F93303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32C7A9-D24D-4003-AB4C-CEA4FD0A0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CEB3F39-641C-473E-AEC3-F2A1A987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03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217DAC-9EDE-4C21-8ADA-DEDE74AA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B7E311-7FBA-47EE-B13A-BB36084D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5EEC95-4858-47D2-A176-35AAB280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AD3AD6-9337-4659-BF69-65842786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010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1A3629-9163-4991-BED3-80FF754E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D8104E-1C8F-4F5D-A79C-9B9107C5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09EF8B-D3C5-475D-8E27-AB2E6E75A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46EBC-53AA-42C9-9EAC-54A23DDF5A6C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11B50-5D76-4DAC-84A8-B52219C2E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653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33F358-7C60-40AA-B196-BA98A87C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B31A1A-84B2-4E4A-8B40-3787843A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72B8B2A-6825-469E-B6A9-498AB33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7BD1A5-8E62-4CD6-8518-8EA21403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ABC028-7A26-458E-B5C3-D72F105B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A9FC48-2B15-4E84-A8E4-68BF1850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723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606275-17B9-4276-A957-3495547E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BED875-0367-4B6F-AFD5-7828B0DEA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77CC5-0138-4DAE-8FF1-1AF4EE0FB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5690ED-386B-4905-A9AB-067CED84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EB93C8-04D8-4404-8C24-E2EE0B33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1874C2-175B-4217-91D7-C56AFF5C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940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7B08AD-9C92-4BF1-B6CB-4E471790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7AD5402-0EAD-4B3B-9226-360BD255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72C6E0-98BE-418E-AF71-4FE69D79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2B5A86-95BD-459B-A2BA-5D588887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45524A-6866-4611-BCB0-F61FEDE4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644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AC06CB6-07C2-4F16-BBA9-846C8089D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B6D50D-8433-45D8-A6DF-B9951AF0F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3165B5-5E74-48FC-9D1D-A1046391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35AA74-8D92-4F37-8C5B-6D879856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831E58-61E6-4C6E-BC73-9697C619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0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88" indent="0" algn="ctr">
              <a:buNone/>
              <a:defRPr sz="2100"/>
            </a:lvl2pPr>
            <a:lvl3pPr marL="913975" indent="0" algn="ctr">
              <a:buNone/>
              <a:defRPr sz="1800"/>
            </a:lvl3pPr>
            <a:lvl4pPr marL="1370966" indent="0" algn="ctr">
              <a:buNone/>
              <a:defRPr sz="1500"/>
            </a:lvl4pPr>
            <a:lvl5pPr marL="1827950" indent="0" algn="ctr">
              <a:buNone/>
              <a:defRPr sz="1500"/>
            </a:lvl5pPr>
            <a:lvl6pPr marL="2284942" indent="0" algn="ctr">
              <a:buNone/>
              <a:defRPr sz="1500"/>
            </a:lvl6pPr>
            <a:lvl7pPr marL="2741929" indent="0" algn="ctr">
              <a:buNone/>
              <a:defRPr sz="1500"/>
            </a:lvl7pPr>
            <a:lvl8pPr marL="3198913" indent="0" algn="ctr">
              <a:buNone/>
              <a:defRPr sz="1500"/>
            </a:lvl8pPr>
            <a:lvl9pPr marL="365590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86B502-1800-4F4B-9035-FBDD9DAE62BE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263A02-14C5-4BD5-9F91-B8E2D87A3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748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6F76AD-CB4A-4508-ABBC-83BA0FB368FC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212152-42C9-409C-948E-207F1C00A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931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39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0013D4-E8EC-4EF6-8570-EFE52A3BCCE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DC1476-2F3E-4133-A9EE-154A02356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579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BED079-182F-4FD7-8D24-8F16E0D52A06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34CC24-4323-485F-9CD2-395B0283E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640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100" b="1"/>
            </a:lvl2pPr>
            <a:lvl3pPr marL="913975" indent="0">
              <a:buNone/>
              <a:defRPr sz="1800" b="1"/>
            </a:lvl3pPr>
            <a:lvl4pPr marL="1370966" indent="0">
              <a:buNone/>
              <a:defRPr sz="1500" b="1"/>
            </a:lvl4pPr>
            <a:lvl5pPr marL="1827950" indent="0">
              <a:buNone/>
              <a:defRPr sz="1500" b="1"/>
            </a:lvl5pPr>
            <a:lvl6pPr marL="2284942" indent="0">
              <a:buNone/>
              <a:defRPr sz="1500" b="1"/>
            </a:lvl6pPr>
            <a:lvl7pPr marL="2741929" indent="0">
              <a:buNone/>
              <a:defRPr sz="1500" b="1"/>
            </a:lvl7pPr>
            <a:lvl8pPr marL="3198913" indent="0">
              <a:buNone/>
              <a:defRPr sz="1500" b="1"/>
            </a:lvl8pPr>
            <a:lvl9pPr marL="3655901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100" b="1"/>
            </a:lvl2pPr>
            <a:lvl3pPr marL="913975" indent="0">
              <a:buNone/>
              <a:defRPr sz="1800" b="1"/>
            </a:lvl3pPr>
            <a:lvl4pPr marL="1370966" indent="0">
              <a:buNone/>
              <a:defRPr sz="1500" b="1"/>
            </a:lvl4pPr>
            <a:lvl5pPr marL="1827950" indent="0">
              <a:buNone/>
              <a:defRPr sz="1500" b="1"/>
            </a:lvl5pPr>
            <a:lvl6pPr marL="2284942" indent="0">
              <a:buNone/>
              <a:defRPr sz="1500" b="1"/>
            </a:lvl6pPr>
            <a:lvl7pPr marL="2741929" indent="0">
              <a:buNone/>
              <a:defRPr sz="1500" b="1"/>
            </a:lvl7pPr>
            <a:lvl8pPr marL="3198913" indent="0">
              <a:buNone/>
              <a:defRPr sz="1500" b="1"/>
            </a:lvl8pPr>
            <a:lvl9pPr marL="3655901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2EC103-6052-4BEC-A085-AD700F1DE400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95B29D-594B-4119-BEB0-A196B6528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391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118B20-F551-47E8-B411-3EC07A98543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B11188-3787-4621-B5A8-13F5D0002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086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EFF19-AFAD-41DA-BF46-D4B033DCE5A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C88732-A7BA-4EBE-B889-ED1AD3754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60896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B96C0B-E5AF-4C4B-AE7B-31BD80D2FB9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34D054-8D62-470D-8C8B-1C4FB4350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07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988" indent="0">
              <a:buNone/>
              <a:defRPr sz="1400"/>
            </a:lvl2pPr>
            <a:lvl3pPr marL="913975" indent="0">
              <a:buNone/>
              <a:defRPr sz="1200"/>
            </a:lvl3pPr>
            <a:lvl4pPr marL="1370966" indent="0">
              <a:buNone/>
              <a:defRPr sz="1000"/>
            </a:lvl4pPr>
            <a:lvl5pPr marL="1827950" indent="0">
              <a:buNone/>
              <a:defRPr sz="1000"/>
            </a:lvl5pPr>
            <a:lvl6pPr marL="2284942" indent="0">
              <a:buNone/>
              <a:defRPr sz="1000"/>
            </a:lvl6pPr>
            <a:lvl7pPr marL="2741929" indent="0">
              <a:buNone/>
              <a:defRPr sz="1000"/>
            </a:lvl7pPr>
            <a:lvl8pPr marL="3198913" indent="0">
              <a:buNone/>
              <a:defRPr sz="1000"/>
            </a:lvl8pPr>
            <a:lvl9pPr marL="365590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9E3729-DC65-4854-98EB-F113F3B7A1B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2D4F2C-A6E5-4830-B9C2-FE3D7E6C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266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5" indent="0">
              <a:buNone/>
              <a:defRPr sz="2400"/>
            </a:lvl3pPr>
            <a:lvl4pPr marL="1370966" indent="0">
              <a:buNone/>
              <a:defRPr sz="2100"/>
            </a:lvl4pPr>
            <a:lvl5pPr marL="1827950" indent="0">
              <a:buNone/>
              <a:defRPr sz="2100"/>
            </a:lvl5pPr>
            <a:lvl6pPr marL="2284942" indent="0">
              <a:buNone/>
              <a:defRPr sz="2100"/>
            </a:lvl6pPr>
            <a:lvl7pPr marL="2741929" indent="0">
              <a:buNone/>
              <a:defRPr sz="2100"/>
            </a:lvl7pPr>
            <a:lvl8pPr marL="3198913" indent="0">
              <a:buNone/>
              <a:defRPr sz="2100"/>
            </a:lvl8pPr>
            <a:lvl9pPr marL="3655901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6988" indent="0">
              <a:buNone/>
              <a:defRPr sz="1400"/>
            </a:lvl2pPr>
            <a:lvl3pPr marL="913975" indent="0">
              <a:buNone/>
              <a:defRPr sz="1200"/>
            </a:lvl3pPr>
            <a:lvl4pPr marL="1370966" indent="0">
              <a:buNone/>
              <a:defRPr sz="1000"/>
            </a:lvl4pPr>
            <a:lvl5pPr marL="1827950" indent="0">
              <a:buNone/>
              <a:defRPr sz="1000"/>
            </a:lvl5pPr>
            <a:lvl6pPr marL="2284942" indent="0">
              <a:buNone/>
              <a:defRPr sz="1000"/>
            </a:lvl6pPr>
            <a:lvl7pPr marL="2741929" indent="0">
              <a:buNone/>
              <a:defRPr sz="1000"/>
            </a:lvl7pPr>
            <a:lvl8pPr marL="3198913" indent="0">
              <a:buNone/>
              <a:defRPr sz="1000"/>
            </a:lvl8pPr>
            <a:lvl9pPr marL="365590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76CAD7-5560-4A3A-AE57-6083A615823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4C2B48-D085-4502-ACAD-F59C79E43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1406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A88A67-0F3C-4990-A493-5EF3A0A152EB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3C619-52E3-4CF8-94B7-B11F0979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1693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6423D4-E5D5-4F6E-9769-BA7A3B88FADA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F9562F-A9D8-46D3-83A1-992CD10E7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9979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FABE51-9BBC-4BF6-B102-221C10FFC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21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4EBFD1-BE4F-4D9F-8B8E-54F840C07B61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9F108-2C24-45F0-91B4-56018BD3D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124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6514C4-E569-41BB-93B3-117D5E2A2F3D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510BE-6AA8-48ED-932D-4BA7C7B7F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023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202AFE-933A-4CB5-A95E-E17F203CAFAF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743701-017A-4ABA-BBE3-F716EC5B4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883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BF078-D408-4FA8-B830-AF3215A52228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06C827-E8F2-4B23-ACD3-B200DBE6E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6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F359BF-5387-4705-B193-ACC008015D0A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7D93D-D25E-4563-9E68-6CA3B22C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44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28" t="5432" r="4198" b="5061"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54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33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425A86C-A703-485D-88EA-8FBD185A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37F765-3E08-4A64-9C84-CAE3ECADB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C8BEE3-F1AA-448D-A417-A2E888B4F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8CE0-430E-4161-A256-3A08D64DA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BBB05D-0851-4255-9D2E-5048BA7CB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2D89D1-13BD-4A00-BD36-AA967AAF0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7131-1337-4363-A939-D4C7608B19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25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1" rIns="91399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9" tIns="45701" rIns="91399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l" defTabSz="91399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1BB1369-463A-4CF8-8E36-05157BBFAB94}" type="datetimeFigureOut">
              <a:rPr lang="en-US"/>
              <a:pPr>
                <a:defRPr/>
              </a:pPr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ctr" defTabSz="91399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399" tIns="45701" rIns="91399" bIns="45701" rtlCol="0" anchor="ctr"/>
          <a:lstStyle>
            <a:lvl1pPr algn="r" defTabSz="91399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1479556-6C4A-4B67-8A49-FD990729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88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437" indent="-228493" algn="l" defTabSz="913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25" indent="-228493" algn="l" defTabSz="913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05" indent="-228493" algn="l" defTabSz="913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95" indent="-228493" algn="l" defTabSz="9139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5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6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0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2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29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13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01" algn="l" defTabSz="9139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480484" y="221365"/>
            <a:ext cx="1142153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Thứ sáu ngày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22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tháng 3 năm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2024</a:t>
            </a:r>
            <a:endParaRPr lang="en-US" sz="2200" b="1" smtClean="0">
              <a:solidFill>
                <a:srgbClr val="000000"/>
              </a:solidFill>
              <a:latin typeface="Times New Roman" pitchFamily="18" charset="0"/>
              <a:ea typeface="Arial-SGK-TV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Tiếng Việt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Tiết 322:  </a:t>
            </a:r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Tập viết: Tô chữ hoa B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I. Yêu cầu cần đạt</a:t>
            </a:r>
          </a:p>
          <a:p>
            <a:r>
              <a:rPr lang="vi-VN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Times New Roman" pitchFamily="18" charset="0"/>
              </a:rPr>
              <a:t>*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Biết tô chữ hoa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 theo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cỡ chữ vừa và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nhỏ.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2400">
                <a:latin typeface="Times New Roman" pitchFamily="18" charset="0"/>
                <a:cs typeface="Times New Roman" pitchFamily="18" charset="0"/>
              </a:rPr>
              <a:t> - Viết đúng các từ ứng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nl-NL" sz="2400" i="1" smtClean="0">
                <a:latin typeface="Times New Roman" pitchFamily="18" charset="0"/>
                <a:cs typeface="Times New Roman" pitchFamily="18" charset="0"/>
              </a:rPr>
              <a:t>: trải vàng, đuổi kịp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câu ứng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nl-NL" sz="2400" i="1" smtClean="0">
                <a:latin typeface="Times New Roman" pitchFamily="18" charset="0"/>
                <a:cs typeface="Times New Roman" pitchFamily="18" charset="0"/>
              </a:rPr>
              <a:t>: Bà cháu yêu thương nhau.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bằng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kiểu chữ viết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thường,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cỡ nhỏ,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chữ viết rõ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ràng,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đều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nét,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đặt dấu thanh đúng vị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trí;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đưa bút theo đúng quy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trình,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giãn đúng khoảng cách giữa các con chữ trong vở Luyện viết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nl-NL" sz="2400">
                <a:latin typeface="Times New Roman" pitchFamily="18" charset="0"/>
                <a:cs typeface="Times New Roman" pitchFamily="18" charset="0"/>
              </a:rPr>
              <a:t>tập </a:t>
            </a:r>
            <a:r>
              <a:rPr lang="nl-NL" sz="2400" smtClean="0">
                <a:latin typeface="Times New Roman" pitchFamily="18" charset="0"/>
                <a:cs typeface="Times New Roman" pitchFamily="18" charset="0"/>
              </a:rPr>
              <a:t>2.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*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Rèn kĩ năng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luyện 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 đúng, đảm bảo tốc độ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.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defRPr/>
            </a:pP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 dục học sinh luôn chăm chỉ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 thích môn học. 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Góp phần phát triển năng lực: Năng lực </a:t>
            </a:r>
            <a:r>
              <a:rPr lang="fr-FR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 học, năng lực ngôn ngữ, năng lực giao tiếp và hợp tác</a:t>
            </a:r>
            <a:r>
              <a:rPr lang="vi-VN" sz="2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200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2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II. Đồ dùng dạy học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: - GV: Máy tính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,.</a:t>
            </a:r>
            <a:endParaRPr lang="en-US" sz="2200" smtClean="0">
              <a:solidFill>
                <a:srgbClr val="000000"/>
              </a:solidFill>
              <a:latin typeface="Times New Roman" pitchFamily="18" charset="0"/>
              <a:ea typeface="Arial-SGK-TV"/>
              <a:cs typeface="Arial-SGK-TV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                                    - HS: 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Sách 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giáo khoa.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III. Các hoạt động dạy học chủ yếu</a:t>
            </a:r>
            <a:r>
              <a:rPr lang="en-US" sz="2200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: </a:t>
            </a:r>
            <a:r>
              <a:rPr lang="en-US" sz="2200" b="1" smtClean="0">
                <a:solidFill>
                  <a:srgbClr val="000000"/>
                </a:solidFill>
                <a:latin typeface="Times New Roman" pitchFamily="18" charset="0"/>
                <a:ea typeface="Arial-SGK-TV"/>
                <a:cs typeface="Arial-SGK-TV"/>
              </a:rPr>
              <a:t>              </a:t>
            </a:r>
            <a:r>
              <a:rPr lang="en-US" sz="2200" b="1" smtClean="0">
                <a:solidFill>
                  <a:srgbClr val="000000"/>
                </a:solidFill>
                <a:ea typeface="Arial-SGK-TV"/>
                <a:cs typeface="Arial-SGK-TV"/>
              </a:rPr>
              <a:t>        </a:t>
            </a:r>
            <a:endParaRPr lang="en-US" sz="2200" smtClean="0">
              <a:solidFill>
                <a:srgbClr val="000000"/>
              </a:solidFill>
              <a:ea typeface="Arial-SGK-TV"/>
              <a:cs typeface="Arial-SGK-TV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  <a:ea typeface="Arial-SGK-TV"/>
              <a:cs typeface="Arial-SGK-TV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34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Quả bóng - nhacthieunhiaz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2" name="AutoShape 2" descr="Cá vàng bơi - nhacthieunhiaz.com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0163" y="140556"/>
            <a:ext cx="263167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KHỞI</a:t>
            </a:r>
            <a:r>
              <a:rPr kumimoji="0" lang="en-US" sz="3100" b="1" i="0" u="none" strike="noStrike" kern="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ĐỘNG</a:t>
            </a: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380" y="938213"/>
            <a:ext cx="89249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758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6278"/>
            <a:ext cx="4586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1: Tô chữ hoa B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927423" y="94832"/>
            <a:ext cx="502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VÀ LUYỆN TẬP</a:t>
            </a:r>
            <a:endParaRPr lang="vi-VN" sz="1600"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0180" y="5391563"/>
            <a:ext cx="1067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Tô chữ hoa B cỡ vừa, cỡ nhỏ vào vào vở Luyện viết trang 18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61" y="2861207"/>
            <a:ext cx="1836296" cy="181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59" y="1509126"/>
            <a:ext cx="3637863" cy="316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8642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346"/>
            <a:ext cx="3921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 HĐ 2: Viết từ, câu</a:t>
            </a:r>
            <a:endParaRPr lang="vi-VN" sz="2800" b="1" kern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376" y="5914783"/>
            <a:ext cx="10677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Viết từ, câu vào vở Luyện viết trang 18</a:t>
            </a:r>
            <a:endParaRPr lang="vi-VN" sz="2800" b="1" kern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34" y="876300"/>
            <a:ext cx="93154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59" y="3908685"/>
            <a:ext cx="9267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91213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269" y="818394"/>
            <a:ext cx="10562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 viết phần mở rộng ở vở Luyện viết trang 18 </a:t>
            </a:r>
            <a:endParaRPr lang="vi-VN" sz="2800" b="1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Mang (thú)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843" y="110814"/>
            <a:ext cx="4197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DỤNG, SÁNG TẠO </a:t>
            </a:r>
            <a:endParaRPr lang="vi-VN" sz="1600"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3534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90516"/>
            <a:ext cx="11618384" cy="5907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7" rIns="91391" bIns="45697" anchor="ctr"/>
          <a:lstStyle/>
          <a:p>
            <a:pPr algn="ctr" defTabSz="913925">
              <a:defRPr/>
            </a:pPr>
            <a:endParaRPr lang="vi-VN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r>
              <a:rPr lang="vi-V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SAU </a:t>
            </a:r>
            <a:r>
              <a:rPr lang="vi-VN" sz="2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DẠY</a:t>
            </a:r>
          </a:p>
          <a:p>
            <a:pPr algn="ctr" defTabSz="913925">
              <a:defRPr/>
            </a:pPr>
            <a:endParaRPr lang="vi-VN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lnSpc>
                <a:spcPct val="250000"/>
              </a:lnSpc>
              <a:defRPr/>
            </a:pPr>
            <a:endParaRPr lang="vi-VN" sz="13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lnSpc>
                <a:spcPct val="250000"/>
              </a:lnSpc>
              <a:defRPr/>
            </a:pPr>
            <a:endParaRPr lang="vi-VN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lnSpc>
                <a:spcPct val="250000"/>
              </a:lnSpc>
              <a:defRPr/>
            </a:pPr>
            <a:r>
              <a:rPr lang="vi-VN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 defTabSz="913925">
              <a:lnSpc>
                <a:spcPct val="250000"/>
              </a:lnSpc>
              <a:defRPr/>
            </a:pPr>
            <a:endParaRPr lang="vi-VN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lnSpc>
                <a:spcPct val="250000"/>
              </a:lnSpc>
              <a:defRPr/>
            </a:pPr>
            <a:r>
              <a:rPr lang="vi-VN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 defTabSz="913925">
              <a:lnSpc>
                <a:spcPct val="250000"/>
              </a:lnSpc>
              <a:defRPr/>
            </a:pPr>
            <a:endParaRPr lang="vi-VN" sz="13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lnSpc>
                <a:spcPct val="250000"/>
              </a:lnSpc>
              <a:defRPr/>
            </a:pPr>
            <a:r>
              <a:rPr lang="vi-VN" sz="13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</a:t>
            </a:r>
            <a:endParaRPr lang="vi-VN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85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925"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851" name="1"/>
          <p:cNvGrpSpPr>
            <a:grpSpLocks/>
          </p:cNvGrpSpPr>
          <p:nvPr/>
        </p:nvGrpSpPr>
        <p:grpSpPr bwMode="auto">
          <a:xfrm>
            <a:off x="700620" y="4824413"/>
            <a:ext cx="10991849" cy="1738312"/>
            <a:chOff x="-53293" y="2190760"/>
            <a:chExt cx="9211855" cy="2951064"/>
          </a:xfrm>
        </p:grpSpPr>
        <p:pic>
          <p:nvPicPr>
            <p:cNvPr id="78852" name="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3" name="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0811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270</Words>
  <Application>Microsoft Office PowerPoint</Application>
  <PresentationFormat>Custom</PresentationFormat>
  <Paragraphs>37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6_Office Theme</vt:lpstr>
      <vt:lpstr>7_Office Theme</vt:lpstr>
      <vt:lpstr>8_Office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159</cp:revision>
  <cp:lastPrinted>2022-03-08T07:26:56Z</cp:lastPrinted>
  <dcterms:created xsi:type="dcterms:W3CDTF">2020-08-09T12:12:19Z</dcterms:created>
  <dcterms:modified xsi:type="dcterms:W3CDTF">2024-04-04T11:15:17Z</dcterms:modified>
</cp:coreProperties>
</file>