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75" r:id="rId3"/>
    <p:sldId id="373" r:id="rId4"/>
    <p:sldId id="378" r:id="rId5"/>
    <p:sldId id="379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FD"/>
    <a:srgbClr val="FF0066"/>
    <a:srgbClr val="89FDBE"/>
    <a:srgbClr val="0099FF"/>
    <a:srgbClr val="FA8AFD"/>
    <a:srgbClr val="C379F7"/>
    <a:srgbClr val="7DAFFF"/>
    <a:srgbClr val="FDB26A"/>
    <a:srgbClr val="FF817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9787F-7A84-42CC-B1B9-1C407044EFF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458D5-3009-4A51-A694-134E1FA8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0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-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849A4-DF09-442B-98F6-99F548D08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2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CD33-7EE1-B918-1A3D-C32068592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15D9E-A7C4-8DCF-8349-8E072C833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DA896-450F-5BA1-3F95-A6C675AB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C235F-5E19-214F-A641-AD5EBAFD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D62D3-6E99-2873-C9F1-7B974D55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9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9F51-A9E7-233B-FFE4-233F49A0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91911-5089-4C05-7DD6-1B3B9AF4E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1005D-0D57-1EA8-55D1-D95F2A97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E5E21-09BB-ED8A-F9B9-19DBC1E6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18842-4BE2-A049-81D9-ADF5CFA7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4F572-5795-D8A5-49AF-52A555AF2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8D6AA-6F80-91C9-53CD-B597A9FCF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5BE13-0FBE-872E-CA83-E75D603C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ECE9-F15A-A41E-4D54-E8906183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8C8B-C3F3-4C7F-7B3E-C3F8877A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5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9FA2-5330-8DF8-2C13-2C2CD4262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B3181-FE48-D9E4-DCD5-8A6B651AF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F6FB-4A90-AFFE-13C3-F8F08286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E8B9-E7EF-966B-478B-AA5901B5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B00C1-9E41-D507-908C-0BCBC7BA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8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F2B6-B56D-4D19-4B29-D7A94008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2F69-C828-DBC5-06D9-AF6FC7BEA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0E6D5-4AE4-BA89-5A6C-5C19D7E5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FEF2A-F0E4-F6D6-1574-B802F9C8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DDE09-61F9-CEF0-1F39-BDDD4AF2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2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D3BD-CF5C-88FD-B065-755F7B67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E840F-0915-72A7-2215-ED9FC9D99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E6A83-BCF1-6493-A921-A57A586E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E8D1C-D038-8CC0-AF2E-2B94CFEA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33065-F306-C5C7-1245-59F87F48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2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7C-9659-1CA1-3B68-77EAD8F1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54E0C-E35F-BB5C-9026-8697755F8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D67F7-7382-2CF9-5067-CC4A82B17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4B56A-5564-9AC5-D0DA-90E6AAC9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F124C-61D6-AD9A-4EA8-E7335FF4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83A49-0E8A-DDA1-B794-1D8A1D38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7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CC01-1D0F-3EAF-5923-E3779698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EA06C-5816-FCB8-00F2-89A9B10EC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02E74-3C59-26B5-ECF9-AC1DE7F57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9509A-3194-9E48-3A6D-AC3BD926F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A0879-1324-0E07-4399-B68F48DAB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A93315-FD8F-6133-4031-EDDC06BF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6AF51F-EFF9-D05A-CB34-8E998EA1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178B7-25E8-3AA2-FB10-91807CE0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39D7-64FC-C15B-030B-1E2D75B2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77044-37A1-0E18-8153-EDC8C06B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54254-DC3E-8E5A-9A2E-823C7C07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2B5B9-9AC2-8848-D2DB-5E118832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F5E0CA-CBE4-74B4-2127-C92BD8B89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758AC-373E-524A-02E7-19835A98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FF475-FF12-D64F-ADF1-5524B81B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38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146-4EA2-803E-06E5-A096FA68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94B63-6B58-474D-DA63-ED2FC07E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50E46-87AA-4672-2749-385ACD370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8FBCF-AE20-3786-60DB-55CC974A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64F63-1D94-B7B1-A3B5-D9444675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08CB3-BAA1-1AA9-AB0F-544D7AA8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0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B50A-3A67-D01B-F39D-DAFC9F74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882EF-CE0E-9F54-21CE-6D53E940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003F9-9490-5E19-4379-71A5424F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9D94-A722-B30F-72D3-6372E547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73E1A-C4AA-8FFE-9B5B-9A18F121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4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BAF8-5049-C80D-FD7D-59723B1B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6BCA6-3836-19C1-3376-4E0BBDB73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D1373-BE57-8A5E-27FD-1E92B3963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BF0E2-20ED-D8BD-C7FB-FBB647A4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03294-B695-3998-2A0A-82D41E62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CB23C-2322-5D14-218C-CF296ED4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29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2AE8-C7B6-6B97-0A30-E1C8BDCA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2CB4A-8209-663E-2B9C-74B3541BB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9AAC8-71B4-4438-7740-9442F467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A1D18-05C6-A39D-27B5-7CBD8FF4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22099-9EE6-C96B-6B04-AFEDD090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81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F77A62-565E-C160-F495-791265A91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454B5-B724-9900-B894-EE6E2570A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B7689-CA3A-4480-E149-4422F74D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31A4A4-BFF4-4F57-9461-56470D553D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F10C-03D3-DABD-87B5-EB21AFDA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0A8C-B821-FD13-DC98-99FEDC7B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75AC1-51D4-4EA0-92F8-76FBB76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2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B7E9-9305-5034-63A0-25B1EA20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ABDD-EA49-16B0-1093-A05145A70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A49DA-F44D-A951-552C-2C4F3029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FF0B-4E49-004E-3D48-CA89E318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37F12-CD1B-7046-0D7A-A86AD02C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EDE2-C6DF-3036-AD31-FE3483DA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275CB-CE5A-3BA0-48F9-B5A11979D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5EF44-FCDC-367D-78C6-12CE1192B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047B2-D7E8-5D52-E9E4-8565AAE8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EE2ED-A785-9A2A-F18C-62776D1A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C2D69-41CB-9926-9417-AB4F5428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4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26B1-A822-E740-306F-F94A4BC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86D92-095F-905A-9340-2C91BF30A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87DE4-F4A3-D76D-2BAB-37CFCFB84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1FB43-87BC-103B-92D8-4D1193759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118E5-6DE0-AC2C-8BB6-244BB98D4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60A0E-EFD1-5D3E-1144-79CEDC1E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3FC64-A4A6-E3B0-F62F-6996642F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7B24B-7419-2694-E151-2481D43F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BC41-775D-8458-0C36-0CF965F4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E3F51-F3E3-DC1B-07BC-BA7621CA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4D647-5E63-07E0-6FCA-0CC61B42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9F66-0CE2-E457-2E94-500EFAAB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60A7A-76A6-CCF3-CA9B-3B39B941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446D1-8C0C-406C-52DB-9864D92F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9294A-601E-6523-CBFC-D137A975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8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3DEB-7306-7B0B-0000-A2A96738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E6A47-4820-0C21-D2CD-6E199C95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2D286-DD09-CD59-D675-58E7F86B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90716-84B4-3826-1FEA-E8B52E7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761DE-114D-BF0C-8BA8-2C13DDB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FC0B-1158-C0E3-5DBD-08FB5B3B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9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F4E3-7B59-0BA8-24AB-781D0DE8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68EA1E-9970-9E74-4066-94BF36DA1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ADBD5-2C4D-4921-5FB3-E3D4FD448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9D4EB-3CEA-FAD7-62FF-57FED31E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EC37C-01EC-E8DC-1A9B-4DC7224F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99DF2-AD99-D6D4-11CB-C0DD2E90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2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0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124F14-E937-A67D-63F8-B41C7E69C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DDC3F2F5-2CF8-E2A3-A8C6-52407F93103B}"/>
              </a:ext>
            </a:extLst>
          </p:cNvPr>
          <p:cNvSpPr/>
          <p:nvPr/>
        </p:nvSpPr>
        <p:spPr>
          <a:xfrm>
            <a:off x="1103622" y="1120253"/>
            <a:ext cx="10025409" cy="5144069"/>
          </a:xfrm>
          <a:custGeom>
            <a:avLst/>
            <a:gdLst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5409" h="5144069" fill="none" extrusionOk="0">
                <a:moveTo>
                  <a:pt x="0" y="512966"/>
                </a:moveTo>
                <a:cubicBezTo>
                  <a:pt x="3613" y="334561"/>
                  <a:pt x="281783" y="72725"/>
                  <a:pt x="539359" y="0"/>
                </a:cubicBezTo>
                <a:cubicBezTo>
                  <a:pt x="4354421" y="80865"/>
                  <a:pt x="6968881" y="434030"/>
                  <a:pt x="9486049" y="0"/>
                </a:cubicBezTo>
                <a:cubicBezTo>
                  <a:pt x="9775241" y="-64175"/>
                  <a:pt x="9905141" y="192131"/>
                  <a:pt x="10025409" y="512966"/>
                </a:cubicBezTo>
                <a:cubicBezTo>
                  <a:pt x="10225394" y="2313671"/>
                  <a:pt x="9883650" y="4148739"/>
                  <a:pt x="10025409" y="4631101"/>
                </a:cubicBezTo>
                <a:cubicBezTo>
                  <a:pt x="10046392" y="4802209"/>
                  <a:pt x="9713511" y="5064567"/>
                  <a:pt x="9486049" y="5144069"/>
                </a:cubicBezTo>
                <a:cubicBezTo>
                  <a:pt x="6016708" y="5173896"/>
                  <a:pt x="2905020" y="5064763"/>
                  <a:pt x="539359" y="5144069"/>
                </a:cubicBezTo>
                <a:cubicBezTo>
                  <a:pt x="298639" y="5137563"/>
                  <a:pt x="-132944" y="4941028"/>
                  <a:pt x="0" y="4631101"/>
                </a:cubicBezTo>
                <a:cubicBezTo>
                  <a:pt x="103980" y="2580356"/>
                  <a:pt x="-20309" y="1150101"/>
                  <a:pt x="0" y="512966"/>
                </a:cubicBezTo>
                <a:close/>
              </a:path>
              <a:path w="10025409" h="5144069" stroke="0" extrusionOk="0">
                <a:moveTo>
                  <a:pt x="0" y="512966"/>
                </a:moveTo>
                <a:cubicBezTo>
                  <a:pt x="11070" y="268728"/>
                  <a:pt x="252338" y="-66694"/>
                  <a:pt x="539359" y="0"/>
                </a:cubicBezTo>
                <a:cubicBezTo>
                  <a:pt x="3347598" y="-277470"/>
                  <a:pt x="7361259" y="233992"/>
                  <a:pt x="9486049" y="0"/>
                </a:cubicBezTo>
                <a:cubicBezTo>
                  <a:pt x="9659062" y="-424"/>
                  <a:pt x="10112360" y="231908"/>
                  <a:pt x="10025409" y="512966"/>
                </a:cubicBezTo>
                <a:cubicBezTo>
                  <a:pt x="10324655" y="1454208"/>
                  <a:pt x="10312190" y="3363888"/>
                  <a:pt x="10025409" y="4631101"/>
                </a:cubicBezTo>
                <a:cubicBezTo>
                  <a:pt x="10036643" y="4851338"/>
                  <a:pt x="9700385" y="5114534"/>
                  <a:pt x="9486049" y="5144069"/>
                </a:cubicBezTo>
                <a:cubicBezTo>
                  <a:pt x="6514575" y="4248914"/>
                  <a:pt x="2984404" y="5919044"/>
                  <a:pt x="539359" y="5144069"/>
                </a:cubicBezTo>
                <a:cubicBezTo>
                  <a:pt x="246918" y="5174529"/>
                  <a:pt x="-28009" y="4851981"/>
                  <a:pt x="0" y="4631101"/>
                </a:cubicBezTo>
                <a:cubicBezTo>
                  <a:pt x="37626" y="2628621"/>
                  <a:pt x="57880" y="1134240"/>
                  <a:pt x="0" y="512966"/>
                </a:cubicBezTo>
                <a:close/>
              </a:path>
              <a:path w="10025409" h="5144069" fill="none" stroke="0" extrusionOk="0">
                <a:moveTo>
                  <a:pt x="0" y="512966"/>
                </a:moveTo>
                <a:cubicBezTo>
                  <a:pt x="87441" y="222695"/>
                  <a:pt x="301471" y="17206"/>
                  <a:pt x="539359" y="0"/>
                </a:cubicBezTo>
                <a:cubicBezTo>
                  <a:pt x="5058291" y="427146"/>
                  <a:pt x="6571814" y="269498"/>
                  <a:pt x="9486049" y="0"/>
                </a:cubicBezTo>
                <a:cubicBezTo>
                  <a:pt x="9761953" y="-35179"/>
                  <a:pt x="10003422" y="121323"/>
                  <a:pt x="10025409" y="512966"/>
                </a:cubicBezTo>
                <a:cubicBezTo>
                  <a:pt x="10154279" y="2197155"/>
                  <a:pt x="10006783" y="4038853"/>
                  <a:pt x="10025409" y="4631101"/>
                </a:cubicBezTo>
                <a:cubicBezTo>
                  <a:pt x="10009722" y="4917499"/>
                  <a:pt x="9693004" y="5082101"/>
                  <a:pt x="9486049" y="5144069"/>
                </a:cubicBezTo>
                <a:cubicBezTo>
                  <a:pt x="5508757" y="4835924"/>
                  <a:pt x="3575786" y="5071065"/>
                  <a:pt x="539359" y="5144069"/>
                </a:cubicBezTo>
                <a:cubicBezTo>
                  <a:pt x="194705" y="5115306"/>
                  <a:pt x="-68665" y="4882490"/>
                  <a:pt x="0" y="4631101"/>
                </a:cubicBezTo>
                <a:cubicBezTo>
                  <a:pt x="-78683" y="2774599"/>
                  <a:pt x="-65601" y="1185681"/>
                  <a:pt x="0" y="512966"/>
                </a:cubicBezTo>
                <a:close/>
              </a:path>
              <a:path w="10025409" h="5144069" fill="none" stroke="0" extrusionOk="0">
                <a:moveTo>
                  <a:pt x="0" y="512966"/>
                </a:moveTo>
                <a:cubicBezTo>
                  <a:pt x="51054" y="303570"/>
                  <a:pt x="290183" y="94852"/>
                  <a:pt x="539359" y="0"/>
                </a:cubicBezTo>
                <a:cubicBezTo>
                  <a:pt x="4937898" y="227167"/>
                  <a:pt x="6820758" y="220836"/>
                  <a:pt x="9486049" y="0"/>
                </a:cubicBezTo>
                <a:cubicBezTo>
                  <a:pt x="9771639" y="-44459"/>
                  <a:pt x="9939297" y="195567"/>
                  <a:pt x="10025409" y="512966"/>
                </a:cubicBezTo>
                <a:cubicBezTo>
                  <a:pt x="10201712" y="2280015"/>
                  <a:pt x="9918325" y="4106020"/>
                  <a:pt x="10025409" y="4631101"/>
                </a:cubicBezTo>
                <a:cubicBezTo>
                  <a:pt x="10014473" y="4850525"/>
                  <a:pt x="9690133" y="5086329"/>
                  <a:pt x="9486049" y="5144069"/>
                </a:cubicBezTo>
                <a:cubicBezTo>
                  <a:pt x="5212624" y="4983362"/>
                  <a:pt x="3691048" y="5183736"/>
                  <a:pt x="539359" y="5144069"/>
                </a:cubicBezTo>
                <a:cubicBezTo>
                  <a:pt x="228965" y="5135517"/>
                  <a:pt x="-107825" y="4921287"/>
                  <a:pt x="0" y="4631101"/>
                </a:cubicBezTo>
                <a:cubicBezTo>
                  <a:pt x="36198" y="2752205"/>
                  <a:pt x="-74852" y="1194747"/>
                  <a:pt x="0" y="512966"/>
                </a:cubicBezTo>
                <a:close/>
              </a:path>
            </a:pathLst>
          </a:custGeom>
          <a:solidFill>
            <a:srgbClr val="E1E2FF"/>
          </a:solidFill>
          <a:ln w="38100">
            <a:solidFill>
              <a:srgbClr val="012792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0025409"/>
                      <a:gd name="connsiteY0" fmla="*/ 444343 h 4455910"/>
                      <a:gd name="connsiteX1" fmla="*/ 539359 w 10025409"/>
                      <a:gd name="connsiteY1" fmla="*/ 0 h 4455910"/>
                      <a:gd name="connsiteX2" fmla="*/ 9486049 w 10025409"/>
                      <a:gd name="connsiteY2" fmla="*/ 0 h 4455910"/>
                      <a:gd name="connsiteX3" fmla="*/ 10025409 w 10025409"/>
                      <a:gd name="connsiteY3" fmla="*/ 444343 h 4455910"/>
                      <a:gd name="connsiteX4" fmla="*/ 10025409 w 10025409"/>
                      <a:gd name="connsiteY4" fmla="*/ 4011566 h 4455910"/>
                      <a:gd name="connsiteX5" fmla="*/ 9486049 w 10025409"/>
                      <a:gd name="connsiteY5" fmla="*/ 4455910 h 4455910"/>
                      <a:gd name="connsiteX6" fmla="*/ 539359 w 10025409"/>
                      <a:gd name="connsiteY6" fmla="*/ 4455910 h 4455910"/>
                      <a:gd name="connsiteX7" fmla="*/ 0 w 10025409"/>
                      <a:gd name="connsiteY7" fmla="*/ 4011566 h 4455910"/>
                      <a:gd name="connsiteX8" fmla="*/ 0 w 10025409"/>
                      <a:gd name="connsiteY8" fmla="*/ 444343 h 4455910"/>
                      <a:gd name="connsiteX0" fmla="*/ 0 w 10025409"/>
                      <a:gd name="connsiteY0" fmla="*/ 444343 h 4455910"/>
                      <a:gd name="connsiteX1" fmla="*/ 539359 w 10025409"/>
                      <a:gd name="connsiteY1" fmla="*/ 0 h 4455910"/>
                      <a:gd name="connsiteX2" fmla="*/ 9486049 w 10025409"/>
                      <a:gd name="connsiteY2" fmla="*/ 0 h 4455910"/>
                      <a:gd name="connsiteX3" fmla="*/ 10025409 w 10025409"/>
                      <a:gd name="connsiteY3" fmla="*/ 444343 h 4455910"/>
                      <a:gd name="connsiteX4" fmla="*/ 10025409 w 10025409"/>
                      <a:gd name="connsiteY4" fmla="*/ 4011566 h 4455910"/>
                      <a:gd name="connsiteX5" fmla="*/ 9486049 w 10025409"/>
                      <a:gd name="connsiteY5" fmla="*/ 4455910 h 4455910"/>
                      <a:gd name="connsiteX6" fmla="*/ 539359 w 10025409"/>
                      <a:gd name="connsiteY6" fmla="*/ 4455910 h 4455910"/>
                      <a:gd name="connsiteX7" fmla="*/ 0 w 10025409"/>
                      <a:gd name="connsiteY7" fmla="*/ 4011566 h 4455910"/>
                      <a:gd name="connsiteX8" fmla="*/ 0 w 10025409"/>
                      <a:gd name="connsiteY8" fmla="*/ 444343 h 445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025409" h="4455910" fill="none" extrusionOk="0">
                        <a:moveTo>
                          <a:pt x="0" y="444343"/>
                        </a:moveTo>
                        <a:cubicBezTo>
                          <a:pt x="1974" y="251371"/>
                          <a:pt x="270364" y="46395"/>
                          <a:pt x="539359" y="0"/>
                        </a:cubicBezTo>
                        <a:cubicBezTo>
                          <a:pt x="4690406" y="52774"/>
                          <a:pt x="6855090" y="156313"/>
                          <a:pt x="9486049" y="0"/>
                        </a:cubicBezTo>
                        <a:cubicBezTo>
                          <a:pt x="9778910" y="-33710"/>
                          <a:pt x="9936323" y="174599"/>
                          <a:pt x="10025409" y="444343"/>
                        </a:cubicBezTo>
                        <a:cubicBezTo>
                          <a:pt x="10189989" y="1983635"/>
                          <a:pt x="9897812" y="3569530"/>
                          <a:pt x="10025409" y="4011566"/>
                        </a:cubicBezTo>
                        <a:cubicBezTo>
                          <a:pt x="10038594" y="4194067"/>
                          <a:pt x="9740238" y="4412998"/>
                          <a:pt x="9486049" y="4455910"/>
                        </a:cubicBezTo>
                        <a:cubicBezTo>
                          <a:pt x="5329374" y="4484924"/>
                          <a:pt x="3928410" y="4429523"/>
                          <a:pt x="539359" y="4455910"/>
                        </a:cubicBezTo>
                        <a:cubicBezTo>
                          <a:pt x="260463" y="4454013"/>
                          <a:pt x="-85123" y="4271841"/>
                          <a:pt x="0" y="4011566"/>
                        </a:cubicBezTo>
                        <a:cubicBezTo>
                          <a:pt x="62294" y="2302388"/>
                          <a:pt x="-12035" y="1014733"/>
                          <a:pt x="0" y="444343"/>
                        </a:cubicBezTo>
                        <a:close/>
                      </a:path>
                      <a:path w="10025409" h="4455910" stroke="0" extrusionOk="0">
                        <a:moveTo>
                          <a:pt x="0" y="444343"/>
                        </a:moveTo>
                        <a:cubicBezTo>
                          <a:pt x="19601" y="215080"/>
                          <a:pt x="257081" y="-16311"/>
                          <a:pt x="539359" y="0"/>
                        </a:cubicBezTo>
                        <a:cubicBezTo>
                          <a:pt x="3316843" y="56161"/>
                          <a:pt x="7254288" y="76375"/>
                          <a:pt x="9486049" y="0"/>
                        </a:cubicBezTo>
                        <a:cubicBezTo>
                          <a:pt x="9717435" y="-5467"/>
                          <a:pt x="10056078" y="190361"/>
                          <a:pt x="10025409" y="444343"/>
                        </a:cubicBezTo>
                        <a:cubicBezTo>
                          <a:pt x="10110684" y="1281984"/>
                          <a:pt x="10193387" y="2892073"/>
                          <a:pt x="10025409" y="4011566"/>
                        </a:cubicBezTo>
                        <a:cubicBezTo>
                          <a:pt x="10024974" y="4238215"/>
                          <a:pt x="9725076" y="4442171"/>
                          <a:pt x="9486049" y="4455910"/>
                        </a:cubicBezTo>
                        <a:cubicBezTo>
                          <a:pt x="6468318" y="4095492"/>
                          <a:pt x="3042111" y="4783396"/>
                          <a:pt x="539359" y="4455910"/>
                        </a:cubicBezTo>
                        <a:cubicBezTo>
                          <a:pt x="240556" y="4466425"/>
                          <a:pt x="-18662" y="4241967"/>
                          <a:pt x="0" y="4011566"/>
                        </a:cubicBezTo>
                        <a:cubicBezTo>
                          <a:pt x="33027" y="2332474"/>
                          <a:pt x="52599" y="1054861"/>
                          <a:pt x="0" y="444343"/>
                        </a:cubicBezTo>
                        <a:close/>
                      </a:path>
                      <a:path w="10025409" h="4455910" fill="none" stroke="0" extrusionOk="0">
                        <a:moveTo>
                          <a:pt x="0" y="444343"/>
                        </a:moveTo>
                        <a:cubicBezTo>
                          <a:pt x="39915" y="214548"/>
                          <a:pt x="264236" y="42476"/>
                          <a:pt x="539359" y="0"/>
                        </a:cubicBezTo>
                        <a:cubicBezTo>
                          <a:pt x="4819013" y="116660"/>
                          <a:pt x="6715304" y="147925"/>
                          <a:pt x="9486049" y="0"/>
                        </a:cubicBezTo>
                        <a:cubicBezTo>
                          <a:pt x="9759364" y="-22118"/>
                          <a:pt x="9991132" y="157252"/>
                          <a:pt x="10025409" y="444343"/>
                        </a:cubicBezTo>
                        <a:cubicBezTo>
                          <a:pt x="10190595" y="1863933"/>
                          <a:pt x="9966636" y="3474898"/>
                          <a:pt x="10025409" y="4011566"/>
                        </a:cubicBezTo>
                        <a:cubicBezTo>
                          <a:pt x="9981633" y="4255672"/>
                          <a:pt x="9709031" y="4420308"/>
                          <a:pt x="9486049" y="4455910"/>
                        </a:cubicBezTo>
                        <a:cubicBezTo>
                          <a:pt x="5277363" y="4357109"/>
                          <a:pt x="3769854" y="4481139"/>
                          <a:pt x="539359" y="4455910"/>
                        </a:cubicBezTo>
                        <a:cubicBezTo>
                          <a:pt x="220007" y="4447868"/>
                          <a:pt x="-59449" y="4264727"/>
                          <a:pt x="0" y="4011566"/>
                        </a:cubicBezTo>
                        <a:cubicBezTo>
                          <a:pt x="35279" y="2365710"/>
                          <a:pt x="-51449" y="1066802"/>
                          <a:pt x="0" y="44434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D8384F11-E43F-0C0A-4320-92E507C309C0}"/>
              </a:ext>
            </a:extLst>
          </p:cNvPr>
          <p:cNvSpPr txBox="1"/>
          <p:nvPr/>
        </p:nvSpPr>
        <p:spPr>
          <a:xfrm>
            <a:off x="1800701" y="1355819"/>
            <a:ext cx="878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Thứ</a:t>
            </a:r>
            <a:r>
              <a:rPr lang="en-US" sz="4000" kern="0" dirty="0">
                <a:solidFill>
                  <a:srgbClr val="E9713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ngày</a:t>
            </a:r>
            <a:r>
              <a:rPr lang="en-US" sz="4000" kern="0" dirty="0">
                <a:solidFill>
                  <a:srgbClr val="E9713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22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tháng</a:t>
            </a:r>
            <a:r>
              <a:rPr lang="en-US" sz="4000" kern="0" dirty="0">
                <a:solidFill>
                  <a:srgbClr val="E9713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năm</a:t>
            </a:r>
            <a:r>
              <a:rPr lang="en-US" sz="4000" kern="0" dirty="0">
                <a:solidFill>
                  <a:srgbClr val="E9713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9E9593-BAAE-E9C9-457A-2B4A6E25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6883">
            <a:off x="608063" y="88987"/>
            <a:ext cx="1578705" cy="15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9496DCE-D059-0EA3-15E7-BFA2EE344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85">
            <a:off x="10017155" y="167346"/>
            <a:ext cx="1927977" cy="19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B723E7-01DB-6494-455F-A1B9B82663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0905" y="2057320"/>
            <a:ext cx="2700762" cy="1828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4C8C22-9802-2D2B-CDAC-F92321BA59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3634" y="3054803"/>
            <a:ext cx="10321423" cy="270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87255-C691-42D6-E74E-F54F7640F9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3680" y="5082812"/>
            <a:ext cx="204843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8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1023">
            <a:extLst>
              <a:ext uri="{FF2B5EF4-FFF2-40B4-BE49-F238E27FC236}">
                <a16:creationId xmlns:a16="http://schemas.microsoft.com/office/drawing/2014/main" id="{0FBFA8D8-5AAC-4B00-391B-BBB98BE3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" t="232" b="884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564838-B0D9-1282-4F04-67302282D07C}"/>
              </a:ext>
            </a:extLst>
          </p:cNvPr>
          <p:cNvSpPr/>
          <p:nvPr/>
        </p:nvSpPr>
        <p:spPr>
          <a:xfrm>
            <a:off x="307759" y="236813"/>
            <a:ext cx="11576482" cy="634154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F75FE-F80E-F8FF-87B2-02A548D9A6B2}"/>
              </a:ext>
            </a:extLst>
          </p:cNvPr>
          <p:cNvSpPr txBox="1"/>
          <p:nvPr/>
        </p:nvSpPr>
        <p:spPr>
          <a:xfrm>
            <a:off x="825106" y="345227"/>
            <a:ext cx="10785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 sát việc sử dụng thời gian trong một ngày của một học sinh 10 tuổi thu được kết quả sau: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28BC2D-A08A-777B-6AD3-7BC25307E562}"/>
              </a:ext>
            </a:extLst>
          </p:cNvPr>
          <p:cNvGrpSpPr/>
          <p:nvPr/>
        </p:nvGrpSpPr>
        <p:grpSpPr>
          <a:xfrm>
            <a:off x="61899" y="96283"/>
            <a:ext cx="1035484" cy="865632"/>
            <a:chOff x="1398928" y="934998"/>
            <a:chExt cx="1010302" cy="84458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829AFC-22D8-0392-F22C-06DC2738F28A}"/>
                </a:ext>
              </a:extLst>
            </p:cNvPr>
            <p:cNvSpPr/>
            <p:nvPr/>
          </p:nvSpPr>
          <p:spPr>
            <a:xfrm>
              <a:off x="1398928" y="934998"/>
              <a:ext cx="832664" cy="84458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FE86B8-2B0B-445B-A321-5F6F8CFBD249}"/>
                </a:ext>
              </a:extLst>
            </p:cNvPr>
            <p:cNvSpPr txBox="1"/>
            <p:nvPr/>
          </p:nvSpPr>
          <p:spPr>
            <a:xfrm>
              <a:off x="1576566" y="1019048"/>
              <a:ext cx="832664" cy="69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D26C45D-70CE-AABE-9B6C-6108D59F7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04" y="1808531"/>
            <a:ext cx="9266719" cy="35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54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1023">
            <a:extLst>
              <a:ext uri="{FF2B5EF4-FFF2-40B4-BE49-F238E27FC236}">
                <a16:creationId xmlns:a16="http://schemas.microsoft.com/office/drawing/2014/main" id="{0FBFA8D8-5AAC-4B00-391B-BBB98BE3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" t="232" b="884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564838-B0D9-1282-4F04-67302282D07C}"/>
              </a:ext>
            </a:extLst>
          </p:cNvPr>
          <p:cNvSpPr/>
          <p:nvPr/>
        </p:nvSpPr>
        <p:spPr>
          <a:xfrm>
            <a:off x="307759" y="236813"/>
            <a:ext cx="11576482" cy="634154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F75FE-F80E-F8FF-87B2-02A548D9A6B2}"/>
              </a:ext>
            </a:extLst>
          </p:cNvPr>
          <p:cNvSpPr txBox="1"/>
          <p:nvPr/>
        </p:nvSpPr>
        <p:spPr>
          <a:xfrm>
            <a:off x="814473" y="3099060"/>
            <a:ext cx="1078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Hoàn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290C0-7A5E-ED23-36AD-4AE69E1D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577" y="4002051"/>
            <a:ext cx="9839325" cy="19761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D21A97-DEAC-76F8-66D0-554E2499C5D2}"/>
              </a:ext>
            </a:extLst>
          </p:cNvPr>
          <p:cNvSpPr/>
          <p:nvPr/>
        </p:nvSpPr>
        <p:spPr>
          <a:xfrm>
            <a:off x="5007934" y="5178056"/>
            <a:ext cx="520996" cy="5103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BFE1B-08E1-B372-7403-675BF5AFA60B}"/>
              </a:ext>
            </a:extLst>
          </p:cNvPr>
          <p:cNvSpPr/>
          <p:nvPr/>
        </p:nvSpPr>
        <p:spPr>
          <a:xfrm>
            <a:off x="5752214" y="5156791"/>
            <a:ext cx="754911" cy="5103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ABA892-71FC-B686-0181-97E3E94EAE9C}"/>
              </a:ext>
            </a:extLst>
          </p:cNvPr>
          <p:cNvSpPr/>
          <p:nvPr/>
        </p:nvSpPr>
        <p:spPr>
          <a:xfrm>
            <a:off x="7464055" y="5220586"/>
            <a:ext cx="520996" cy="5103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DA341D-DE6E-EC5C-F8D6-E485A7C6C1FE}"/>
              </a:ext>
            </a:extLst>
          </p:cNvPr>
          <p:cNvSpPr/>
          <p:nvPr/>
        </p:nvSpPr>
        <p:spPr>
          <a:xfrm>
            <a:off x="9505506" y="5209954"/>
            <a:ext cx="520996" cy="5103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8C3BC3-54C7-B805-554A-AC84F59CF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349" y="298708"/>
            <a:ext cx="7257718" cy="27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15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1023">
            <a:extLst>
              <a:ext uri="{FF2B5EF4-FFF2-40B4-BE49-F238E27FC236}">
                <a16:creationId xmlns:a16="http://schemas.microsoft.com/office/drawing/2014/main" id="{0FBFA8D8-5AAC-4B00-391B-BBB98BE3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" t="232" b="884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564838-B0D9-1282-4F04-67302282D07C}"/>
              </a:ext>
            </a:extLst>
          </p:cNvPr>
          <p:cNvSpPr/>
          <p:nvPr/>
        </p:nvSpPr>
        <p:spPr>
          <a:xfrm>
            <a:off x="307759" y="236813"/>
            <a:ext cx="11576482" cy="634154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F75FE-F80E-F8FF-87B2-02A548D9A6B2}"/>
              </a:ext>
            </a:extLst>
          </p:cNvPr>
          <p:cNvSpPr txBox="1"/>
          <p:nvPr/>
        </p:nvSpPr>
        <p:spPr>
          <a:xfrm>
            <a:off x="825106" y="345227"/>
            <a:ext cx="1078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Hoàn thành biểu đồ sau: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D7245-C19D-9E66-36A2-D2DEF8396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09" y="1191510"/>
            <a:ext cx="9291454" cy="44012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CA752E-9B1F-775A-8C2D-404F39FA4C40}"/>
              </a:ext>
            </a:extLst>
          </p:cNvPr>
          <p:cNvSpPr/>
          <p:nvPr/>
        </p:nvSpPr>
        <p:spPr>
          <a:xfrm>
            <a:off x="2764465" y="2317898"/>
            <a:ext cx="637954" cy="616688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E92903-993D-D02B-979B-4DB8BF080AAF}"/>
              </a:ext>
            </a:extLst>
          </p:cNvPr>
          <p:cNvSpPr/>
          <p:nvPr/>
        </p:nvSpPr>
        <p:spPr>
          <a:xfrm>
            <a:off x="4040373" y="4667694"/>
            <a:ext cx="744278" cy="616688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712875-69D0-9DD7-F9EB-5FB130E71836}"/>
              </a:ext>
            </a:extLst>
          </p:cNvPr>
          <p:cNvSpPr/>
          <p:nvPr/>
        </p:nvSpPr>
        <p:spPr>
          <a:xfrm>
            <a:off x="4061637" y="3434316"/>
            <a:ext cx="637954" cy="616688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3EFDE6-64C4-464A-2A59-3DBBCB6EDA01}"/>
              </a:ext>
            </a:extLst>
          </p:cNvPr>
          <p:cNvSpPr/>
          <p:nvPr/>
        </p:nvSpPr>
        <p:spPr>
          <a:xfrm>
            <a:off x="5252484" y="4667693"/>
            <a:ext cx="925032" cy="616688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31DB4FD-466A-15C7-6E8C-43D19EF5F75D}"/>
              </a:ext>
            </a:extLst>
          </p:cNvPr>
          <p:cNvSpPr/>
          <p:nvPr/>
        </p:nvSpPr>
        <p:spPr>
          <a:xfrm>
            <a:off x="5348177" y="1212111"/>
            <a:ext cx="723014" cy="616688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B18B1E-617C-3C30-A421-47189197DEBF}"/>
              </a:ext>
            </a:extLst>
          </p:cNvPr>
          <p:cNvSpPr/>
          <p:nvPr/>
        </p:nvSpPr>
        <p:spPr>
          <a:xfrm>
            <a:off x="6305107" y="4678326"/>
            <a:ext cx="1403498" cy="733646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818BCA-D6E4-3DA0-C20A-3BC66F6ADE62}"/>
              </a:ext>
            </a:extLst>
          </p:cNvPr>
          <p:cNvSpPr/>
          <p:nvPr/>
        </p:nvSpPr>
        <p:spPr>
          <a:xfrm>
            <a:off x="6677246" y="3689498"/>
            <a:ext cx="637954" cy="616688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113C334-8E6A-4A3F-20D9-CA39B3BB7EA5}"/>
              </a:ext>
            </a:extLst>
          </p:cNvPr>
          <p:cNvSpPr/>
          <p:nvPr/>
        </p:nvSpPr>
        <p:spPr>
          <a:xfrm>
            <a:off x="7899991" y="4635796"/>
            <a:ext cx="978195" cy="808074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5906BB-E9AB-25DD-22C8-9F4ACB5630C5}"/>
              </a:ext>
            </a:extLst>
          </p:cNvPr>
          <p:cNvSpPr/>
          <p:nvPr/>
        </p:nvSpPr>
        <p:spPr>
          <a:xfrm>
            <a:off x="7963785" y="2594345"/>
            <a:ext cx="637954" cy="616688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85488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4422</TotalTime>
  <Words>68</Words>
  <Application>Microsoft Office PowerPoint</Application>
  <PresentationFormat>Widescreen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Cambria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XUÂN TÙNG</dc:creator>
  <cp:lastModifiedBy>BÙI THỊ THU HẰNG (221001306)</cp:lastModifiedBy>
  <cp:revision>3</cp:revision>
  <dcterms:created xsi:type="dcterms:W3CDTF">2023-06-24T05:51:02Z</dcterms:created>
  <dcterms:modified xsi:type="dcterms:W3CDTF">2025-05-18T13:50:53Z</dcterms:modified>
</cp:coreProperties>
</file>