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  <p:sldMasterId id="2147483786" r:id="rId2"/>
    <p:sldMasterId id="2147483799" r:id="rId3"/>
    <p:sldMasterId id="2147483812" r:id="rId4"/>
  </p:sldMasterIdLst>
  <p:notesMasterIdLst>
    <p:notesMasterId r:id="rId13"/>
  </p:notesMasterIdLst>
  <p:handoutMasterIdLst>
    <p:handoutMasterId r:id="rId14"/>
  </p:handoutMasterIdLst>
  <p:sldIdLst>
    <p:sldId id="552" r:id="rId5"/>
    <p:sldId id="554" r:id="rId6"/>
    <p:sldId id="555" r:id="rId7"/>
    <p:sldId id="557" r:id="rId8"/>
    <p:sldId id="267" r:id="rId9"/>
    <p:sldId id="551" r:id="rId10"/>
    <p:sldId id="556" r:id="rId11"/>
    <p:sldId id="549" r:id="rId12"/>
  </p:sldIdLst>
  <p:sldSz cx="12192000" cy="6858000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8" autoAdjust="0"/>
    <p:restoredTop sz="94660"/>
  </p:normalViewPr>
  <p:slideViewPr>
    <p:cSldViewPr snapToGrid="0">
      <p:cViewPr varScale="1">
        <p:scale>
          <a:sx n="70" d="100"/>
          <a:sy n="70" d="100"/>
        </p:scale>
        <p:origin x="774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-3168" y="-77"/>
      </p:cViewPr>
      <p:guideLst>
        <p:guide orient="horz" pos="3109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7427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43B0E-F8D4-44C0-AC1A-EB294E934F5E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4ECD0-D379-44A2-9EDB-F6028B8A4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2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BD3FA98-EE36-4CD9-89F1-A1D00DF1645E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vi-V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5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1C08487-A3A7-416D-A8AE-1709B9A7078C}" type="slidenum">
              <a:rPr lang="en-US">
                <a:solidFill>
                  <a:srgbClr val="000000"/>
                </a:solidFill>
                <a:latin typeface="Calibri" pitchFamily="34" charset="0"/>
              </a:rPr>
              <a:pPr eaLnBrk="1" hangingPunct="1"/>
              <a:t>2</a:t>
            </a:fld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509" name="Date Placeholder 1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30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9D3E0-124D-4DFF-AE99-4EA4CC201DB4}" type="slidenum">
              <a:rPr lang="zh-CN" altLang="en-US" smtClean="0">
                <a:solidFill>
                  <a:prstClr val="black"/>
                </a:solidFill>
                <a:latin typeface="等线"/>
              </a:rPr>
              <a:pPr>
                <a:defRPr/>
              </a:pPr>
              <a:t>7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240382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Content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585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9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228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F23A-DA07-417F-9F52-114588A331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31352"/>
      </p:ext>
    </p:extLst>
  </p:cSld>
  <p:clrMapOvr>
    <a:masterClrMapping/>
  </p:clrMapOvr>
  <p:transition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342A4-8A1D-4D41-BBB0-A133C74922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602559"/>
      </p:ext>
    </p:extLst>
  </p:cSld>
  <p:clrMapOvr>
    <a:masterClrMapping/>
  </p:clrMapOvr>
  <p:transition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AA8A9-B961-4935-805B-E232FF0A8D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673277"/>
      </p:ext>
    </p:extLst>
  </p:cSld>
  <p:clrMapOvr>
    <a:masterClrMapping/>
  </p:clrMapOvr>
  <p:transition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02F0B-AEB4-4F06-BC18-D75ADF6D84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19487"/>
      </p:ext>
    </p:extLst>
  </p:cSld>
  <p:clrMapOvr>
    <a:masterClrMapping/>
  </p:clrMapOvr>
  <p:transition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99349-881E-4E1B-8A7B-9D8CEE3B0E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942743"/>
      </p:ext>
    </p:extLst>
  </p:cSld>
  <p:clrMapOvr>
    <a:masterClrMapping/>
  </p:clrMapOvr>
  <p:transition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4A47-8038-47A0-8B9A-2EAAA20F50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85326"/>
      </p:ext>
    </p:extLst>
  </p:cSld>
  <p:clrMapOvr>
    <a:masterClrMapping/>
  </p:clrMapOvr>
  <p:transition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C78D-BB7E-4F96-B0B3-7F2A6D7B60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28923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zh-CN"/>
              <a:t>Content</a:t>
            </a:r>
            <a:endParaRPr lang="zh-CN" altLang="en-US"/>
          </a:p>
          <a:p>
            <a:pPr lvl="1"/>
            <a:r>
              <a:rPr lang="en-US" altLang="zh-CN"/>
              <a:t>Branch 1</a:t>
            </a:r>
            <a:endParaRPr lang="zh-CN" altLang="en-US"/>
          </a:p>
          <a:p>
            <a:pPr lvl="2"/>
            <a:r>
              <a:rPr lang="en-US" altLang="zh-CN"/>
              <a:t>Branch 2</a:t>
            </a:r>
            <a:endParaRPr lang="zh-CN" altLang="en-US"/>
          </a:p>
          <a:p>
            <a:pPr lvl="3"/>
            <a:r>
              <a:rPr lang="en-US" altLang="zh-CN"/>
              <a:t>Branch 3</a:t>
            </a:r>
            <a:endParaRPr lang="zh-CN" altLang="en-US"/>
          </a:p>
          <a:p>
            <a:pPr lvl="4"/>
            <a:r>
              <a:rPr lang="en-US" altLang="zh-CN"/>
              <a:t>Branch 4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948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55B4F-E18D-421D-A134-FBEFA6D18D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5892"/>
      </p:ext>
    </p:extLst>
  </p:cSld>
  <p:clrMapOvr>
    <a:masterClrMapping/>
  </p:clrMapOvr>
  <p:transition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35156-AD82-424F-ABE1-B663D3AD26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757705"/>
      </p:ext>
    </p:extLst>
  </p:cSld>
  <p:clrMapOvr>
    <a:masterClrMapping/>
  </p:clrMapOvr>
  <p:transition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D4ED9-8EEB-47B1-9400-2F48F5AF51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635416"/>
      </p:ext>
    </p:extLst>
  </p:cSld>
  <p:clrMapOvr>
    <a:masterClrMapping/>
  </p:clrMapOvr>
  <p:transition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8479-2BB6-4242-97E8-876241B18C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09462"/>
      </p:ext>
    </p:extLst>
  </p:cSld>
  <p:clrMapOvr>
    <a:masterClrMapping/>
  </p:clrMapOvr>
  <p:transition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40415-3F9A-4974-A881-28425A8916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09402"/>
      </p:ext>
    </p:extLst>
  </p:cSld>
  <p:clrMapOvr>
    <a:masterClrMapping/>
  </p:clrMapOvr>
  <p:transition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Content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6802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zh-CN"/>
              <a:t>Content</a:t>
            </a:r>
            <a:endParaRPr lang="zh-CN" altLang="en-US"/>
          </a:p>
          <a:p>
            <a:pPr lvl="1"/>
            <a:r>
              <a:rPr lang="en-US" altLang="zh-CN"/>
              <a:t>Branch 1</a:t>
            </a:r>
            <a:endParaRPr lang="zh-CN" altLang="en-US"/>
          </a:p>
          <a:p>
            <a:pPr lvl="2"/>
            <a:r>
              <a:rPr lang="en-US" altLang="zh-CN"/>
              <a:t>Branch 2</a:t>
            </a:r>
            <a:endParaRPr lang="zh-CN" altLang="en-US"/>
          </a:p>
          <a:p>
            <a:pPr lvl="3"/>
            <a:r>
              <a:rPr lang="en-US" altLang="zh-CN"/>
              <a:t>Branch 3</a:t>
            </a:r>
            <a:endParaRPr lang="zh-CN" altLang="en-US"/>
          </a:p>
          <a:p>
            <a:pPr lvl="4"/>
            <a:r>
              <a:rPr lang="en-US" altLang="zh-CN"/>
              <a:t>Branch 4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068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Body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6653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102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2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Body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450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02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89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039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90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835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301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76377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19434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9469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6"/>
            <a:ext cx="10515600" cy="2852737"/>
          </a:xfrm>
          <a:prstGeom prst="rect">
            <a:avLst/>
          </a:prstGeom>
        </p:spPr>
        <p:txBody>
          <a:bodyPr lIns="121909" tIns="60954" rIns="121909" bIns="60954"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  <a:prstGeom prst="rect">
            <a:avLst/>
          </a:prstGeom>
        </p:spPr>
        <p:txBody>
          <a:bodyPr lIns="121909" tIns="60954" rIns="121909" bIns="60954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39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1908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6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3815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0476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65723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26677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8763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FC312088-5A74-45F0-B56C-8234562C4282}" type="datetimeFigureOut">
              <a:rPr lang="en-US" sz="2400" smtClean="0">
                <a:sym typeface="Arial"/>
              </a:rPr>
              <a:pPr defTabSz="1219080">
                <a:defRPr/>
              </a:pPr>
              <a:t>4/9/2024</a:t>
            </a:fld>
            <a:endParaRPr lang="en-US" sz="2400"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endParaRPr lang="en-US" sz="2400"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0F6D18ED-702E-42FC-A334-B8B039DE70B0}" type="slidenum">
              <a:rPr lang="en-US" sz="2400" smtClean="0">
                <a:sym typeface="Arial"/>
              </a:rPr>
              <a:pPr defTabSz="1219080">
                <a:defRPr/>
              </a:pPr>
              <a:t>‹#›</a:t>
            </a:fld>
            <a:endParaRPr lang="en-US" sz="240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69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4739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lIns="121909" tIns="60954" rIns="121909" bIns="6095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  <a:prstGeom prst="rect">
            <a:avLst/>
          </a:prstGeom>
        </p:spPr>
        <p:txBody>
          <a:bodyPr lIns="121909" tIns="60954" rIns="121909" bIns="6095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  <a:prstGeom prst="rect">
            <a:avLst/>
          </a:prstGeom>
        </p:spPr>
        <p:txBody>
          <a:bodyPr lIns="121909" tIns="60954" rIns="121909" bIns="6095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9EFDE1E6-01D7-4320-95B5-F31C2AE3F648}" type="datetimeFigureOut">
              <a:rPr lang="en-US" sz="2400" smtClean="0">
                <a:sym typeface="Arial"/>
              </a:rPr>
              <a:pPr defTabSz="1219080">
                <a:defRPr/>
              </a:pPr>
              <a:t>4/9/2024</a:t>
            </a:fld>
            <a:endParaRPr lang="en-US" sz="2400"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endParaRPr lang="en-US" sz="2400"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184185D7-A348-4C63-8ED7-9AFA21740B41}" type="slidenum">
              <a:rPr lang="en-US" sz="2400" smtClean="0">
                <a:sym typeface="Arial"/>
              </a:rPr>
              <a:pPr defTabSz="1219080">
                <a:defRPr/>
              </a:pPr>
              <a:t>‹#›</a:t>
            </a:fld>
            <a:endParaRPr lang="en-US" sz="240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56063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 lIns="121909" tIns="60954" rIns="121909" bIns="6095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lIns="121909" tIns="60954" rIns="121909" bIns="60954" anchor="b"/>
          <a:lstStyle>
            <a:lvl1pPr marL="0" indent="0">
              <a:buNone/>
              <a:defRPr sz="32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 lIns="121909" tIns="60954" rIns="121909" bIns="6095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8" cy="823912"/>
          </a:xfrm>
          <a:prstGeom prst="rect">
            <a:avLst/>
          </a:prstGeom>
        </p:spPr>
        <p:txBody>
          <a:bodyPr lIns="121909" tIns="60954" rIns="121909" bIns="60954" anchor="b"/>
          <a:lstStyle>
            <a:lvl1pPr marL="0" indent="0">
              <a:buNone/>
              <a:defRPr sz="32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7" y="2505075"/>
            <a:ext cx="5183188" cy="3684588"/>
          </a:xfrm>
          <a:prstGeom prst="rect">
            <a:avLst/>
          </a:prstGeom>
        </p:spPr>
        <p:txBody>
          <a:bodyPr lIns="121909" tIns="60954" rIns="121909" bIns="6095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8F4B8DC6-15C9-44FE-9F67-3C25B8E906F8}" type="datetimeFigureOut">
              <a:rPr lang="en-US" sz="2400" smtClean="0">
                <a:sym typeface="Arial"/>
              </a:rPr>
              <a:pPr defTabSz="1219080">
                <a:defRPr/>
              </a:pPr>
              <a:t>4/9/2024</a:t>
            </a:fld>
            <a:endParaRPr lang="en-US" sz="2400">
              <a:sym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endParaRPr lang="en-US" sz="2400">
              <a:sym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FA7C31C9-F420-4693-9B62-32665C33DA26}" type="slidenum">
              <a:rPr lang="en-US" sz="2400" smtClean="0">
                <a:sym typeface="Arial"/>
              </a:rPr>
              <a:pPr defTabSz="1219080">
                <a:defRPr/>
              </a:pPr>
              <a:t>‹#›</a:t>
            </a:fld>
            <a:endParaRPr lang="en-US" sz="240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43540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lIns="121909" tIns="60954" rIns="121909" bIns="6095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F9D00746-7BD2-495E-B202-8376F767A2D8}" type="datetimeFigureOut">
              <a:rPr lang="en-US" sz="2400" smtClean="0">
                <a:sym typeface="Arial"/>
              </a:rPr>
              <a:pPr defTabSz="1219080">
                <a:defRPr/>
              </a:pPr>
              <a:t>4/9/2024</a:t>
            </a:fld>
            <a:endParaRPr lang="en-US" sz="2400">
              <a:sym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endParaRPr lang="en-US" sz="2400">
              <a:sym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86019CA5-2175-44DD-9BC9-061384BF6E86}" type="slidenum">
              <a:rPr lang="en-US" sz="2400" smtClean="0">
                <a:sym typeface="Arial"/>
              </a:rPr>
              <a:pPr defTabSz="1219080">
                <a:defRPr/>
              </a:pPr>
              <a:t>‹#›</a:t>
            </a:fld>
            <a:endParaRPr lang="en-US" sz="240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45367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03583E86-7953-43D8-A4F2-F46D227A346A}" type="datetimeFigureOut">
              <a:rPr lang="en-US" sz="2400" smtClean="0">
                <a:sym typeface="Arial"/>
              </a:rPr>
              <a:pPr defTabSz="1219080">
                <a:defRPr/>
              </a:pPr>
              <a:t>4/9/2024</a:t>
            </a:fld>
            <a:endParaRPr lang="en-US" sz="2400">
              <a:sym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endParaRPr lang="en-US" sz="2400"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9C2BDF28-22DD-4EB4-A8FB-9483C5104AED}" type="slidenum">
              <a:rPr lang="en-US" sz="2400" smtClean="0">
                <a:sym typeface="Arial"/>
              </a:rPr>
              <a:pPr defTabSz="1219080">
                <a:defRPr/>
              </a:pPr>
              <a:t>‹#›</a:t>
            </a:fld>
            <a:endParaRPr lang="en-US" sz="240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30953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lIns="121909" tIns="60954" rIns="121909" bIns="60954" anchor="b"/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42"/>
            <a:ext cx="6172200" cy="4873625"/>
          </a:xfrm>
          <a:prstGeom prst="rect">
            <a:avLst/>
          </a:prstGeom>
        </p:spPr>
        <p:txBody>
          <a:bodyPr lIns="121909" tIns="60954" rIns="121909" bIns="60954"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  <a:prstGeom prst="rect">
            <a:avLst/>
          </a:prstGeom>
        </p:spPr>
        <p:txBody>
          <a:bodyPr lIns="121909" tIns="60954" rIns="121909" bIns="60954"/>
          <a:lstStyle>
            <a:lvl1pPr marL="0" indent="0">
              <a:buNone/>
              <a:defRPr sz="2100"/>
            </a:lvl1pPr>
            <a:lvl2pPr marL="609539" indent="0">
              <a:buNone/>
              <a:defRPr sz="1900"/>
            </a:lvl2pPr>
            <a:lvl3pPr marL="1219080" indent="0">
              <a:buNone/>
              <a:defRPr sz="1600"/>
            </a:lvl3pPr>
            <a:lvl4pPr marL="1828618" indent="0">
              <a:buNone/>
              <a:defRPr sz="1300"/>
            </a:lvl4pPr>
            <a:lvl5pPr marL="2438158" indent="0">
              <a:buNone/>
              <a:defRPr sz="1300"/>
            </a:lvl5pPr>
            <a:lvl6pPr marL="3047696" indent="0">
              <a:buNone/>
              <a:defRPr sz="1300"/>
            </a:lvl6pPr>
            <a:lvl7pPr marL="3657235" indent="0">
              <a:buNone/>
              <a:defRPr sz="1300"/>
            </a:lvl7pPr>
            <a:lvl8pPr marL="4266773" indent="0">
              <a:buNone/>
              <a:defRPr sz="1300"/>
            </a:lvl8pPr>
            <a:lvl9pPr marL="4876313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3C5EA909-163D-4C93-8D7E-8D8D7C9E71E7}" type="datetimeFigureOut">
              <a:rPr lang="en-US" sz="2400" smtClean="0">
                <a:sym typeface="Arial"/>
              </a:rPr>
              <a:pPr defTabSz="1219080">
                <a:defRPr/>
              </a:pPr>
              <a:t>4/9/2024</a:t>
            </a:fld>
            <a:endParaRPr lang="en-US" sz="2400"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endParaRPr lang="en-US" sz="2400"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DA47C90A-C2B9-4154-BD0E-2F0C584DE17A}" type="slidenum">
              <a:rPr lang="en-US" sz="2400" smtClean="0">
                <a:sym typeface="Arial"/>
              </a:rPr>
              <a:pPr defTabSz="1219080">
                <a:defRPr/>
              </a:pPr>
              <a:t>‹#›</a:t>
            </a:fld>
            <a:endParaRPr lang="en-US" sz="240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34288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lIns="121909" tIns="60954" rIns="121909" bIns="60954" anchor="b"/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42"/>
            <a:ext cx="6172200" cy="4873625"/>
          </a:xfrm>
          <a:prstGeom prst="rect">
            <a:avLst/>
          </a:prstGeom>
        </p:spPr>
        <p:txBody>
          <a:bodyPr lIns="121909" tIns="60954" rIns="121909" bIns="60954" anchor="t"/>
          <a:lstStyle>
            <a:lvl1pPr marL="0" indent="0">
              <a:buNone/>
              <a:defRPr sz="4300"/>
            </a:lvl1pPr>
            <a:lvl2pPr marL="609539" indent="0">
              <a:buNone/>
              <a:defRPr sz="3700"/>
            </a:lvl2pPr>
            <a:lvl3pPr marL="1219080" indent="0">
              <a:buNone/>
              <a:defRPr sz="3200"/>
            </a:lvl3pPr>
            <a:lvl4pPr marL="1828618" indent="0">
              <a:buNone/>
              <a:defRPr sz="2700"/>
            </a:lvl4pPr>
            <a:lvl5pPr marL="2438158" indent="0">
              <a:buNone/>
              <a:defRPr sz="2700"/>
            </a:lvl5pPr>
            <a:lvl6pPr marL="3047696" indent="0">
              <a:buNone/>
              <a:defRPr sz="2700"/>
            </a:lvl6pPr>
            <a:lvl7pPr marL="3657235" indent="0">
              <a:buNone/>
              <a:defRPr sz="2700"/>
            </a:lvl7pPr>
            <a:lvl8pPr marL="4266773" indent="0">
              <a:buNone/>
              <a:defRPr sz="2700"/>
            </a:lvl8pPr>
            <a:lvl9pPr marL="4876313" indent="0">
              <a:buNone/>
              <a:defRPr sz="27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  <a:prstGeom prst="rect">
            <a:avLst/>
          </a:prstGeom>
        </p:spPr>
        <p:txBody>
          <a:bodyPr lIns="121909" tIns="60954" rIns="121909" bIns="60954"/>
          <a:lstStyle>
            <a:lvl1pPr marL="0" indent="0">
              <a:buNone/>
              <a:defRPr sz="2100"/>
            </a:lvl1pPr>
            <a:lvl2pPr marL="609539" indent="0">
              <a:buNone/>
              <a:defRPr sz="1900"/>
            </a:lvl2pPr>
            <a:lvl3pPr marL="1219080" indent="0">
              <a:buNone/>
              <a:defRPr sz="1600"/>
            </a:lvl3pPr>
            <a:lvl4pPr marL="1828618" indent="0">
              <a:buNone/>
              <a:defRPr sz="1300"/>
            </a:lvl4pPr>
            <a:lvl5pPr marL="2438158" indent="0">
              <a:buNone/>
              <a:defRPr sz="1300"/>
            </a:lvl5pPr>
            <a:lvl6pPr marL="3047696" indent="0">
              <a:buNone/>
              <a:defRPr sz="1300"/>
            </a:lvl6pPr>
            <a:lvl7pPr marL="3657235" indent="0">
              <a:buNone/>
              <a:defRPr sz="1300"/>
            </a:lvl7pPr>
            <a:lvl8pPr marL="4266773" indent="0">
              <a:buNone/>
              <a:defRPr sz="1300"/>
            </a:lvl8pPr>
            <a:lvl9pPr marL="4876313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CCB3655A-5FA2-4443-9EC6-9FE5B4C6FCC7}" type="datetimeFigureOut">
              <a:rPr lang="en-US" sz="2400" smtClean="0">
                <a:sym typeface="Arial"/>
              </a:rPr>
              <a:pPr defTabSz="1219080">
                <a:defRPr/>
              </a:pPr>
              <a:t>4/9/2024</a:t>
            </a:fld>
            <a:endParaRPr lang="en-US" sz="2400"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endParaRPr lang="en-US" sz="2400"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9DDF3E00-EEC4-4B34-B637-916E195F2BA1}" type="slidenum">
              <a:rPr lang="en-US" sz="2400" smtClean="0">
                <a:sym typeface="Arial"/>
              </a:rPr>
              <a:pPr defTabSz="1219080">
                <a:defRPr/>
              </a:pPr>
              <a:t>‹#›</a:t>
            </a:fld>
            <a:endParaRPr lang="en-US" sz="240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20881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lIns="121909" tIns="60954" rIns="121909" bIns="6095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eaVert" lIns="121909" tIns="60954" rIns="121909" bIns="6095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8E66020D-E59F-45E5-9894-D99E6F3A81C6}" type="datetimeFigureOut">
              <a:rPr lang="en-US" sz="2400" smtClean="0">
                <a:sym typeface="Arial"/>
              </a:rPr>
              <a:pPr defTabSz="1219080">
                <a:defRPr/>
              </a:pPr>
              <a:t>4/9/2024</a:t>
            </a:fld>
            <a:endParaRPr lang="en-US" sz="2400"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endParaRPr lang="en-US" sz="2400"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B4C02D7F-0054-4816-8E0B-5B0450BD6542}" type="slidenum">
              <a:rPr lang="en-US" sz="2400" smtClean="0">
                <a:sym typeface="Arial"/>
              </a:rPr>
              <a:pPr defTabSz="1219080">
                <a:defRPr/>
              </a:pPr>
              <a:t>‹#›</a:t>
            </a:fld>
            <a:endParaRPr lang="en-US" sz="240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96527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31"/>
            <a:ext cx="2628900" cy="5811839"/>
          </a:xfrm>
          <a:prstGeom prst="rect">
            <a:avLst/>
          </a:prstGeom>
        </p:spPr>
        <p:txBody>
          <a:bodyPr vert="eaVert" lIns="121909" tIns="60954" rIns="121909" bIns="6095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7" y="365131"/>
            <a:ext cx="7734300" cy="5811839"/>
          </a:xfrm>
          <a:prstGeom prst="rect">
            <a:avLst/>
          </a:prstGeom>
        </p:spPr>
        <p:txBody>
          <a:bodyPr vert="eaVert" lIns="121909" tIns="60954" rIns="121909" bIns="6095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65A97338-6AC0-4319-8C3D-1A096ACE3831}" type="datetimeFigureOut">
              <a:rPr lang="en-US" sz="2400" smtClean="0">
                <a:sym typeface="Arial"/>
              </a:rPr>
              <a:pPr defTabSz="1219080">
                <a:defRPr/>
              </a:pPr>
              <a:t>4/9/2024</a:t>
            </a:fld>
            <a:endParaRPr lang="en-US" sz="2400"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endParaRPr lang="en-US" sz="2400"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121909" tIns="60954" rIns="121909" bIns="6095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 defTabSz="1219080">
              <a:defRPr/>
            </a:pPr>
            <a:fld id="{DD6038A6-D25C-4146-8C18-4425F0994400}" type="slidenum">
              <a:rPr lang="en-US" sz="2400" smtClean="0">
                <a:sym typeface="Arial"/>
              </a:rPr>
              <a:pPr defTabSz="1219080">
                <a:defRPr/>
              </a:pPr>
              <a:t>‹#›</a:t>
            </a:fld>
            <a:endParaRPr lang="en-US" sz="240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329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71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13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82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70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06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E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47650" y="266578"/>
              <a:ext cx="11696700" cy="6324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174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85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0093C5-7914-4A1A-AA9E-61525B096CE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49D6-2446-475D-9F9F-B6A9DFEA62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E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47650" y="266578"/>
              <a:ext cx="11696700" cy="6324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05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8" t="5432" r="4198" b="5061"/>
          <a:stretch>
            <a:fillRect/>
          </a:stretch>
        </p:blipFill>
        <p:spPr bwMode="auto">
          <a:xfrm>
            <a:off x="0" y="1"/>
            <a:ext cx="12192000" cy="689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46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itchFamily="34" charset="0"/>
        </a:defRPr>
      </a:lvl5pPr>
      <a:lvl6pPr marL="609539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itchFamily="34" charset="0"/>
        </a:defRPr>
      </a:lvl6pPr>
      <a:lvl7pPr marL="121908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itchFamily="34" charset="0"/>
        </a:defRPr>
      </a:lvl7pPr>
      <a:lvl8pPr marL="1828618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itchFamily="34" charset="0"/>
        </a:defRPr>
      </a:lvl8pPr>
      <a:lvl9pPr marL="2438158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itchFamily="34" charset="0"/>
        </a:defRPr>
      </a:lvl9pPr>
    </p:titleStyle>
    <p:bodyStyle>
      <a:lvl1pPr marL="304768" indent="-304768" algn="l" rtl="0" eaLnBrk="0" fontAlgn="base" hangingPunct="0">
        <a:lnSpc>
          <a:spcPct val="90000"/>
        </a:lnSpc>
        <a:spcBef>
          <a:spcPts val="1333"/>
        </a:spcBef>
        <a:spcAft>
          <a:spcPct val="0"/>
        </a:spcAft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09" indent="-304768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849" indent="-304768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387" indent="-304768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742926" indent="-304768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352464" indent="-304768" algn="l" defTabSz="121908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5" indent="-304768" algn="l" defTabSz="121908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4" indent="-304768" algn="l" defTabSz="121908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082" indent="-304768" algn="l" defTabSz="121908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0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8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8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6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5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3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2" y="3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2" y="3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2" y="3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2" y="3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2" y="3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2" y="3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2" y="3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2" y="3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2" y="3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" y="6143628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2" y="6143628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2" y="6143628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6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2" y="6143628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2" y="6143628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8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302" y="6143628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9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2" y="6143628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0" descr="160244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702" y="6143628"/>
            <a:ext cx="9525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>
            <a:off x="1422400" y="990600"/>
            <a:ext cx="93472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i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Chào</a:t>
            </a:r>
            <a:r>
              <a:rPr lang="en-US" sz="60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 </a:t>
            </a:r>
            <a:r>
              <a:rPr lang="en-US" sz="6000" b="1" i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mừng</a:t>
            </a:r>
            <a:r>
              <a:rPr lang="en-US" sz="60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 </a:t>
            </a:r>
            <a:r>
              <a:rPr lang="en-US" sz="6000" b="1" i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thầy</a:t>
            </a:r>
            <a:r>
              <a:rPr lang="en-US" sz="60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, </a:t>
            </a:r>
            <a:r>
              <a:rPr lang="en-US" sz="6000" b="1" i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cô</a:t>
            </a:r>
            <a:r>
              <a:rPr lang="en-US" sz="60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 </a:t>
            </a:r>
            <a:r>
              <a:rPr lang="en-US" sz="6000" b="1" i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giáo</a:t>
            </a:r>
            <a:endParaRPr lang="en-US" sz="6000" b="1" i="1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cs typeface="Arial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i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về</a:t>
            </a:r>
            <a:r>
              <a:rPr lang="en-US" sz="60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 </a:t>
            </a:r>
            <a:r>
              <a:rPr lang="en-US" sz="6000" b="1" i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dự</a:t>
            </a:r>
            <a:r>
              <a:rPr lang="en-US" sz="60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 </a:t>
            </a:r>
            <a:r>
              <a:rPr lang="en-US" sz="6000" b="1" i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giờ</a:t>
            </a:r>
            <a:r>
              <a:rPr lang="en-US" sz="60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 </a:t>
            </a:r>
            <a:r>
              <a:rPr lang="en-US" sz="6000" b="1" i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lớp</a:t>
            </a:r>
            <a:r>
              <a:rPr lang="en-US" sz="60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cs typeface="Arial"/>
              </a:rPr>
              <a:t> 2C</a:t>
            </a:r>
          </a:p>
        </p:txBody>
      </p:sp>
      <p:sp>
        <p:nvSpPr>
          <p:cNvPr id="2070" name="WordArt 22"/>
          <p:cNvSpPr>
            <a:spLocks noChangeArrowheads="1" noChangeShapeType="1" noTextEdit="1"/>
          </p:cNvSpPr>
          <p:nvPr/>
        </p:nvSpPr>
        <p:spPr bwMode="auto">
          <a:xfrm>
            <a:off x="2527302" y="4714878"/>
            <a:ext cx="7632700" cy="695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GV:Nguyễn</a:t>
            </a:r>
            <a:r>
              <a:rPr lang="en-US" sz="3600" b="1" i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sz="3600" b="1" i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Ngọc</a:t>
            </a:r>
            <a:r>
              <a:rPr lang="en-US" sz="3600" b="1" i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Nguyên</a:t>
            </a:r>
            <a:endParaRPr lang="en-US" sz="3600" b="1" i="1" kern="10" dirty="0" smtClean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71" name="WordArt 23" descr="2A"/>
          <p:cNvSpPr>
            <a:spLocks noChangeArrowheads="1" noChangeShapeType="1" noTextEdit="1"/>
          </p:cNvSpPr>
          <p:nvPr/>
        </p:nvSpPr>
        <p:spPr bwMode="auto">
          <a:xfrm>
            <a:off x="2438400" y="3800475"/>
            <a:ext cx="774700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5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Môn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Tiếng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Việt</a:t>
            </a:r>
            <a:endParaRPr lang="en-US" sz="3200" b="1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blipFill dpi="0" rotWithShape="0">
                <a:blip r:embed="rId5"/>
                <a:srcRect/>
                <a:stretch>
                  <a:fillRect/>
                </a:stretch>
              </a:blipFill>
              <a:latin typeface="Times New Roman"/>
              <a:cs typeface="Times New Roman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Tiết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299: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Luyên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tập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: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Viết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lời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cảm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ơn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các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chú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bộ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đội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hải</a:t>
            </a:r>
            <a:r>
              <a:rPr lang="en-US" sz="3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quân</a:t>
            </a:r>
            <a:endParaRPr lang="en-US" sz="3200" b="1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blipFill dpi="0" rotWithShape="0">
                <a:blip r:embed="rId5"/>
                <a:srcRect/>
                <a:stretch>
                  <a:fillRect/>
                </a:stretch>
              </a:blip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339944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80484" y="260353"/>
            <a:ext cx="11421533" cy="551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2" tIns="60956" rIns="121912" bIns="609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121911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Thứ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ba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ngày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9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tháng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 4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năm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2024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ea typeface="Arial-SGK-TV"/>
              <a:cs typeface="Times New Roman" pitchFamily="18" charset="0"/>
              <a:sym typeface="Arial"/>
            </a:endParaRPr>
          </a:p>
          <a:p>
            <a:pPr algn="ctr" defTabSz="121911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Tiếng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Việt</a:t>
            </a:r>
            <a:endParaRPr lang="en-US" sz="2400" b="1" dirty="0" smtClean="0">
              <a:solidFill>
                <a:srgbClr val="000000"/>
              </a:solidFill>
              <a:latin typeface="Times New Roman" pitchFamily="18" charset="0"/>
              <a:ea typeface="Arial-SGK-TV"/>
              <a:cs typeface="Times New Roman" pitchFamily="18" charset="0"/>
              <a:sym typeface="Arial"/>
            </a:endParaRPr>
          </a:p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299: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I.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Yêu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cầu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cần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đạt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</a:t>
            </a:r>
            <a:endParaRPr lang="en-US" sz="24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– 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II</a:t>
            </a:r>
            <a:r>
              <a:rPr lang="vi-VN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Đồ dùng dạy 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vi-VN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học:</a:t>
            </a:r>
            <a:r>
              <a:rPr lang="vi-VN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GV: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vi,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máy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tính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                                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-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HS: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Vở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Tiếng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Việt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3.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en-US" sz="24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III</a:t>
            </a:r>
            <a:r>
              <a:rPr lang="vi-VN" sz="24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. Các hoạt động dạy </a:t>
            </a:r>
            <a:r>
              <a:rPr lang="vi-VN" sz="24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học</a:t>
            </a:r>
            <a:endParaRPr lang="en-US" sz="24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algn="just" defTabSz="1219110" fontAlgn="base">
              <a:spcBef>
                <a:spcPct val="0"/>
              </a:spcBef>
              <a:spcAft>
                <a:spcPct val="0"/>
              </a:spcAft>
            </a:pPr>
            <a:r>
              <a:rPr lang="en-US" sz="2700" b="1" dirty="0" smtClean="0">
                <a:solidFill>
                  <a:srgbClr val="000000"/>
                </a:solidFill>
                <a:latin typeface="Times New Roman" pitchFamily="18" charset="0"/>
                <a:ea typeface="Arial-SGK-TV"/>
                <a:cs typeface="Times New Roman" pitchFamily="18" charset="0"/>
                <a:sym typeface="Arial"/>
              </a:rPr>
              <a:t>                   </a:t>
            </a:r>
            <a:endParaRPr lang="en-US" sz="2700" dirty="0">
              <a:solidFill>
                <a:srgbClr val="000000"/>
              </a:solidFill>
              <a:latin typeface="Times New Roman" pitchFamily="18" charset="0"/>
              <a:ea typeface="Arial-SGK-TV"/>
              <a:cs typeface="Times New Roman" pitchFamily="18" charset="0"/>
              <a:sym typeface="Arial"/>
            </a:endParaRPr>
          </a:p>
          <a:p>
            <a:pPr algn="ctr" defTabSz="121911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000000"/>
              </a:solidFill>
              <a:latin typeface="Times New Roman" pitchFamily="18" charset="0"/>
              <a:ea typeface="Arial-SGK-TV"/>
              <a:cs typeface="Times New Roman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24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0673" y="272009"/>
            <a:ext cx="2173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739" y="856504"/>
            <a:ext cx="9439587" cy="529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8989" y="179472"/>
            <a:ext cx="268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88" y="702692"/>
            <a:ext cx="10155004" cy="467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284" y="236265"/>
            <a:ext cx="4627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183" y="759485"/>
            <a:ext cx="9382439" cy="57914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713" y="2738586"/>
            <a:ext cx="1992411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1695" y="665154"/>
            <a:ext cx="1850897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1563" y="2738587"/>
            <a:ext cx="1970643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5070" y="4915179"/>
            <a:ext cx="2035955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499" y="1142207"/>
            <a:ext cx="565571" cy="2073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" idx="3"/>
            <a:endCxn id="6" idx="1"/>
          </p:cNvCxnSpPr>
          <p:nvPr/>
        </p:nvCxnSpPr>
        <p:spPr>
          <a:xfrm>
            <a:off x="2226124" y="3215640"/>
            <a:ext cx="62543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3"/>
            <a:endCxn id="7" idx="1"/>
          </p:cNvCxnSpPr>
          <p:nvPr/>
        </p:nvCxnSpPr>
        <p:spPr>
          <a:xfrm>
            <a:off x="2226124" y="3215640"/>
            <a:ext cx="548946" cy="2176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67131" y="467870"/>
            <a:ext cx="662891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/>
          <p:cNvCxnSpPr>
            <a:endCxn id="46" idx="1"/>
          </p:cNvCxnSpPr>
          <p:nvPr/>
        </p:nvCxnSpPr>
        <p:spPr>
          <a:xfrm>
            <a:off x="4642592" y="1142207"/>
            <a:ext cx="410772" cy="440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67132" y="2593759"/>
            <a:ext cx="660138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Arrow Connector 34"/>
          <p:cNvCxnSpPr>
            <a:stCxn id="6" idx="3"/>
            <a:endCxn id="48" idx="1"/>
          </p:cNvCxnSpPr>
          <p:nvPr/>
        </p:nvCxnSpPr>
        <p:spPr>
          <a:xfrm flipV="1">
            <a:off x="4822206" y="2855369"/>
            <a:ext cx="244926" cy="360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055920" y="5130623"/>
            <a:ext cx="657928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Straight Arrow Connector 55"/>
          <p:cNvCxnSpPr>
            <a:stCxn id="7" idx="3"/>
            <a:endCxn id="81" idx="1"/>
          </p:cNvCxnSpPr>
          <p:nvPr/>
        </p:nvCxnSpPr>
        <p:spPr>
          <a:xfrm>
            <a:off x="4811025" y="5392233"/>
            <a:ext cx="2448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67131" y="3431083"/>
            <a:ext cx="656807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822206" y="3215639"/>
            <a:ext cx="229579" cy="477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3"/>
            <a:endCxn id="22" idx="1"/>
          </p:cNvCxnSpPr>
          <p:nvPr/>
        </p:nvCxnSpPr>
        <p:spPr>
          <a:xfrm flipV="1">
            <a:off x="4642592" y="729480"/>
            <a:ext cx="424539" cy="412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53364" y="1320804"/>
            <a:ext cx="662891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6876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22" grpId="0" animBg="1"/>
      <p:bldP spid="48" grpId="0" animBg="1"/>
      <p:bldP spid="81" grpId="0" animBg="1"/>
      <p:bldP spid="37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812" y="256028"/>
            <a:ext cx="2545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3142" y="695472"/>
            <a:ext cx="11620489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cs typeface="Arial" panose="020B0604020202020204" pitchFamily="34" charset="0"/>
              </a:rPr>
              <a:t>	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gửi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hải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Cháu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…..,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2C,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Hải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 err="1" smtClean="0">
                <a:cs typeface="Arial" panose="020B0604020202020204" pitchFamily="34" charset="0"/>
              </a:rPr>
              <a:t>D</a:t>
            </a:r>
            <a:r>
              <a:rPr kumimoji="0" lang="en-US" alt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ương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800" dirty="0"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Cháu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gửi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tới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ơn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đêm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biển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đảo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cháu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cắp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tới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400" dirty="0"/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Cháu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 smtClean="0">
                <a:cs typeface="Arial" panose="020B0604020202020204" pitchFamily="34" charset="0"/>
              </a:rPr>
              <a:t>                                                                                  </a:t>
            </a:r>
            <a:r>
              <a:rPr lang="en-US" altLang="en-US" sz="2800" dirty="0" err="1" smtClean="0">
                <a:cs typeface="Arial" panose="020B0604020202020204" pitchFamily="34" charset="0"/>
              </a:rPr>
              <a:t>Cháu</a:t>
            </a:r>
            <a:endParaRPr lang="en-US" altLang="en-US" sz="2800" dirty="0" smtClean="0"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                                                                         </a:t>
            </a:r>
            <a:r>
              <a:rPr lang="en-US" altLang="en-US" sz="28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Ghi</a:t>
            </a:r>
            <a:r>
              <a:rPr lang="en-US" altLang="en-US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họ</a:t>
            </a:r>
            <a:r>
              <a:rPr lang="en-US" altLang="en-US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và</a:t>
            </a:r>
            <a:r>
              <a:rPr lang="en-US" altLang="en-US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tên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23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1000">
        <p14:warp dir="in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CC8F3F-F679-497C-88AF-CD43454C89E4}"/>
              </a:ext>
            </a:extLst>
          </p:cNvPr>
          <p:cNvSpPr txBox="1"/>
          <p:nvPr/>
        </p:nvSpPr>
        <p:spPr>
          <a:xfrm>
            <a:off x="212651" y="480342"/>
            <a:ext cx="1197934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CHỈNH SAU BÀI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</a:p>
          <a:p>
            <a:pPr algn="ctr"/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</a:t>
            </a:r>
          </a:p>
          <a:p>
            <a:pPr algn="ctr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</a:t>
            </a:r>
          </a:p>
          <a:p>
            <a:pPr algn="ctr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</a:t>
            </a:r>
            <a:endParaRPr lang="x-none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Arial-Rounded" panose="020B0500000000000000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Arial-Rounded" panose="020B0500000000000000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8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HEP TRU TRONG PHAM VI 3">
  <a:themeElements>
    <a:clrScheme name="PHEP TRU TRONG PHAM VI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EP TRU TRONG PHAM VI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HEP TRU TRONG PHAM VI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EP TRU TRONG PHAM VI 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EP TRU TRONG PHAM VI 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EP TRU TRONG PHAM VI 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EP TRU TRONG PHAM VI 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EP TRU TRONG PHAM VI 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EP TRU TRONG PHAM VI 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EP TRU TRONG PHAM VI 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EP TRU TRONG PHAM VI 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EP TRU TRONG PHAM VI 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EP TRU TRONG PHAM VI 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EP TRU TRONG PHAM VI 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267</Words>
  <Application>Microsoft Office PowerPoint</Application>
  <PresentationFormat>Widescreen</PresentationFormat>
  <Paragraphs>57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Arial-Rounded</vt:lpstr>
      <vt:lpstr>Arial-SGK-TV</vt:lpstr>
      <vt:lpstr>Calibri</vt:lpstr>
      <vt:lpstr>Calibri Light</vt:lpstr>
      <vt:lpstr>等线</vt:lpstr>
      <vt:lpstr>黑体</vt:lpstr>
      <vt:lpstr>Times New Roman</vt:lpstr>
      <vt:lpstr>1_Office 主题​​</vt:lpstr>
      <vt:lpstr>PHEP TRU TRONG PHAM VI 3</vt:lpstr>
      <vt:lpstr>2_Office 主题​​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BENR- Thảo.Trần</dc:creator>
  <cp:lastModifiedBy>Ngoc Nguyen</cp:lastModifiedBy>
  <cp:revision>201</cp:revision>
  <cp:lastPrinted>2022-09-08T13:33:19Z</cp:lastPrinted>
  <dcterms:created xsi:type="dcterms:W3CDTF">2021-05-22T02:17:04Z</dcterms:created>
  <dcterms:modified xsi:type="dcterms:W3CDTF">2024-04-09T01:35:28Z</dcterms:modified>
</cp:coreProperties>
</file>